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Default Extension="bin" ContentType="application/vnd.openxmlformats-officedocument.oleObject"/>
  <Override PartName="/ppt/diagrams/colors12.xml" ContentType="application/vnd.openxmlformats-officedocument.drawingml.diagramColors+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data5.xml" ContentType="application/vnd.openxmlformats-officedocument.drawingml.diagramData+xml"/>
  <Override PartName="/ppt/diagrams/colors7.xml" ContentType="application/vnd.openxmlformats-officedocument.drawingml.diagramColors+xml"/>
  <Default Extension="vml" ContentType="application/vnd.openxmlformats-officedocument.vmlDrawing"/>
  <Override PartName="/ppt/diagrams/quickStyle12.xml" ContentType="application/vnd.openxmlformats-officedocument.drawingml.diagramStyle+xml"/>
  <Override PartName="/ppt/diagrams/drawing13.xml" ContentType="application/vnd.ms-office.drawingml.diagramDrawing+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notesSlides/notesSlide4.xml" ContentType="application/vnd.openxmlformats-officedocument.presentationml.notesSlide+xml"/>
  <Override PartName="/ppt/diagrams/layout12.xml" ContentType="application/vnd.openxmlformats-officedocument.drawingml.diagramLayout+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diagrams/colors2.xml" ContentType="application/vnd.openxmlformats-officedocument.drawingml.diagramColors+xml"/>
  <Override PartName="/ppt/notesSlides/notesSlide1.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3" r:id="rId1"/>
  </p:sldMasterIdLst>
  <p:notesMasterIdLst>
    <p:notesMasterId r:id="rId59"/>
  </p:notesMasterIdLst>
  <p:sldIdLst>
    <p:sldId id="256" r:id="rId2"/>
    <p:sldId id="257" r:id="rId3"/>
    <p:sldId id="258" r:id="rId4"/>
    <p:sldId id="266" r:id="rId5"/>
    <p:sldId id="267" r:id="rId6"/>
    <p:sldId id="268" r:id="rId7"/>
    <p:sldId id="269" r:id="rId8"/>
    <p:sldId id="304" r:id="rId9"/>
    <p:sldId id="282" r:id="rId10"/>
    <p:sldId id="317" r:id="rId11"/>
    <p:sldId id="318" r:id="rId12"/>
    <p:sldId id="334" r:id="rId13"/>
    <p:sldId id="335" r:id="rId14"/>
    <p:sldId id="336" r:id="rId15"/>
    <p:sldId id="349" r:id="rId16"/>
    <p:sldId id="350" r:id="rId17"/>
    <p:sldId id="324" r:id="rId18"/>
    <p:sldId id="351" r:id="rId19"/>
    <p:sldId id="352" r:id="rId20"/>
    <p:sldId id="325" r:id="rId21"/>
    <p:sldId id="326" r:id="rId22"/>
    <p:sldId id="327" r:id="rId23"/>
    <p:sldId id="328" r:id="rId24"/>
    <p:sldId id="329" r:id="rId25"/>
    <p:sldId id="330" r:id="rId26"/>
    <p:sldId id="331" r:id="rId27"/>
    <p:sldId id="339" r:id="rId28"/>
    <p:sldId id="340" r:id="rId29"/>
    <p:sldId id="341" r:id="rId30"/>
    <p:sldId id="342" r:id="rId31"/>
    <p:sldId id="343" r:id="rId32"/>
    <p:sldId id="344" r:id="rId33"/>
    <p:sldId id="345" r:id="rId34"/>
    <p:sldId id="346" r:id="rId35"/>
    <p:sldId id="259" r:id="rId36"/>
    <p:sldId id="337" r:id="rId37"/>
    <p:sldId id="347" r:id="rId38"/>
    <p:sldId id="348" r:id="rId39"/>
    <p:sldId id="261" r:id="rId40"/>
    <p:sldId id="338" r:id="rId41"/>
    <p:sldId id="264" r:id="rId42"/>
    <p:sldId id="265" r:id="rId43"/>
    <p:sldId id="353" r:id="rId44"/>
    <p:sldId id="354" r:id="rId45"/>
    <p:sldId id="355" r:id="rId46"/>
    <p:sldId id="356" r:id="rId47"/>
    <p:sldId id="357" r:id="rId48"/>
    <p:sldId id="305" r:id="rId49"/>
    <p:sldId id="333" r:id="rId50"/>
    <p:sldId id="309" r:id="rId51"/>
    <p:sldId id="310" r:id="rId52"/>
    <p:sldId id="315" r:id="rId53"/>
    <p:sldId id="312" r:id="rId54"/>
    <p:sldId id="313" r:id="rId55"/>
    <p:sldId id="314" r:id="rId56"/>
    <p:sldId id="288" r:id="rId57"/>
    <p:sldId id="289" r:id="rId5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822" autoAdjust="0"/>
    <p:restoredTop sz="94803" autoAdjust="0"/>
  </p:normalViewPr>
  <p:slideViewPr>
    <p:cSldViewPr>
      <p:cViewPr>
        <p:scale>
          <a:sx n="66" d="100"/>
          <a:sy n="66" d="100"/>
        </p:scale>
        <p:origin x="-1002"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28" d="100"/>
          <a:sy n="28" d="100"/>
        </p:scale>
        <p:origin x="-1266"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4FA512-2E93-4D40-8061-B04BE97959E2}"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fr-FR"/>
        </a:p>
      </dgm:t>
    </dgm:pt>
    <dgm:pt modelId="{BD676B52-224A-4525-94CF-E244CE1559D6}">
      <dgm:prSet phldrT="[Texte]" custT="1"/>
      <dgm:spPr/>
      <dgm:t>
        <a:bodyPr/>
        <a:lstStyle/>
        <a:p>
          <a:pPr algn="r"/>
          <a:r>
            <a:rPr lang="ar-MA" sz="2400" b="1" u="none" dirty="0" smtClean="0">
              <a:solidFill>
                <a:schemeClr val="tx1"/>
              </a:solidFill>
            </a:rPr>
            <a:t>مقدمة</a:t>
          </a:r>
          <a:endParaRPr lang="fr-FR" sz="2400" u="none" dirty="0">
            <a:solidFill>
              <a:schemeClr val="tx1"/>
            </a:solidFill>
          </a:endParaRPr>
        </a:p>
      </dgm:t>
    </dgm:pt>
    <dgm:pt modelId="{7174DA99-B322-4ED3-BC78-84792DCB8D81}" type="parTrans" cxnId="{C305A3D6-377D-46D0-BCCF-0B43FE008C69}">
      <dgm:prSet/>
      <dgm:spPr/>
      <dgm:t>
        <a:bodyPr/>
        <a:lstStyle/>
        <a:p>
          <a:pPr algn="r"/>
          <a:endParaRPr lang="fr-FR"/>
        </a:p>
      </dgm:t>
    </dgm:pt>
    <dgm:pt modelId="{F38BF198-FAF4-43C2-AA4F-ED69CFA6B167}" type="sibTrans" cxnId="{C305A3D6-377D-46D0-BCCF-0B43FE008C69}">
      <dgm:prSet/>
      <dgm:spPr/>
      <dgm:t>
        <a:bodyPr/>
        <a:lstStyle/>
        <a:p>
          <a:pPr algn="r"/>
          <a:endParaRPr lang="fr-FR"/>
        </a:p>
      </dgm:t>
    </dgm:pt>
    <dgm:pt modelId="{9023BFD8-9B7E-47E7-A7A7-38B148F7AE15}">
      <dgm:prSet phldrT="[Texte]" custT="1"/>
      <dgm:spPr/>
      <dgm:t>
        <a:bodyPr/>
        <a:lstStyle/>
        <a:p>
          <a:pPr algn="r"/>
          <a:r>
            <a:rPr lang="ar-MA" sz="2400" b="1" u="none" dirty="0" smtClean="0">
              <a:solidFill>
                <a:schemeClr val="tx1"/>
              </a:solidFill>
            </a:rPr>
            <a:t>تاريخ التعلم </a:t>
          </a:r>
          <a:endParaRPr lang="fr-FR" sz="2400" b="1" u="none" dirty="0" smtClean="0">
            <a:solidFill>
              <a:schemeClr val="tx1"/>
            </a:solidFill>
          </a:endParaRPr>
        </a:p>
      </dgm:t>
    </dgm:pt>
    <dgm:pt modelId="{6CD5A90C-F133-43F6-B52A-08D61620DA6F}" type="parTrans" cxnId="{6B78C49A-037C-4F84-A089-6136B704A52F}">
      <dgm:prSet/>
      <dgm:spPr/>
      <dgm:t>
        <a:bodyPr/>
        <a:lstStyle/>
        <a:p>
          <a:pPr algn="r"/>
          <a:endParaRPr lang="fr-FR"/>
        </a:p>
      </dgm:t>
    </dgm:pt>
    <dgm:pt modelId="{7228C457-5396-407F-8440-514C6C044A8E}" type="sibTrans" cxnId="{6B78C49A-037C-4F84-A089-6136B704A52F}">
      <dgm:prSet/>
      <dgm:spPr/>
      <dgm:t>
        <a:bodyPr/>
        <a:lstStyle/>
        <a:p>
          <a:pPr algn="r"/>
          <a:endParaRPr lang="fr-FR"/>
        </a:p>
      </dgm:t>
    </dgm:pt>
    <dgm:pt modelId="{6629312C-0369-460F-ACD2-0B7010E18F8C}">
      <dgm:prSet phldrT="[Texte]" custT="1"/>
      <dgm:spPr/>
      <dgm:t>
        <a:bodyPr/>
        <a:lstStyle/>
        <a:p>
          <a:pPr algn="r"/>
          <a:r>
            <a:rPr lang="ar-MA" sz="2400" b="1" u="none" dirty="0" smtClean="0">
              <a:solidFill>
                <a:schemeClr val="tx1"/>
              </a:solidFill>
            </a:rPr>
            <a:t>عناصر التعلم و شروطه</a:t>
          </a:r>
          <a:endParaRPr lang="fr-FR" sz="2400" b="1" u="none" dirty="0" smtClean="0">
            <a:solidFill>
              <a:schemeClr val="tx1"/>
            </a:solidFill>
          </a:endParaRPr>
        </a:p>
      </dgm:t>
    </dgm:pt>
    <dgm:pt modelId="{7FC4EFE6-02D3-4B42-A529-5269633DFA50}" type="parTrans" cxnId="{DA6DA58A-7D90-4846-A479-8D5D6C13A4A0}">
      <dgm:prSet/>
      <dgm:spPr/>
      <dgm:t>
        <a:bodyPr/>
        <a:lstStyle/>
        <a:p>
          <a:pPr algn="r"/>
          <a:endParaRPr lang="fr-FR"/>
        </a:p>
      </dgm:t>
    </dgm:pt>
    <dgm:pt modelId="{FF8B93DA-C3AF-4131-812F-743CF8AF374A}" type="sibTrans" cxnId="{DA6DA58A-7D90-4846-A479-8D5D6C13A4A0}">
      <dgm:prSet/>
      <dgm:spPr/>
      <dgm:t>
        <a:bodyPr/>
        <a:lstStyle/>
        <a:p>
          <a:pPr algn="r"/>
          <a:endParaRPr lang="fr-FR"/>
        </a:p>
      </dgm:t>
    </dgm:pt>
    <dgm:pt modelId="{107D6122-A220-417D-BACF-55315C6A0E3D}">
      <dgm:prSet phldrT="[Texte]" custT="1"/>
      <dgm:spPr/>
      <dgm:t>
        <a:bodyPr/>
        <a:lstStyle/>
        <a:p>
          <a:pPr algn="r"/>
          <a:r>
            <a:rPr lang="ar-MA" sz="2400" b="1" u="none" dirty="0" smtClean="0">
              <a:solidFill>
                <a:schemeClr val="tx1"/>
              </a:solidFill>
            </a:rPr>
            <a:t>تعريف التعلم </a:t>
          </a:r>
          <a:endParaRPr lang="fr-FR" sz="2400" b="1" u="none" dirty="0" smtClean="0">
            <a:solidFill>
              <a:schemeClr val="tx1"/>
            </a:solidFill>
          </a:endParaRPr>
        </a:p>
      </dgm:t>
    </dgm:pt>
    <dgm:pt modelId="{03445A21-1954-44AE-9BBB-865729E72D30}" type="parTrans" cxnId="{AB00DDE2-05D3-44A7-BCC4-5C2D24238915}">
      <dgm:prSet/>
      <dgm:spPr/>
      <dgm:t>
        <a:bodyPr/>
        <a:lstStyle/>
        <a:p>
          <a:pPr algn="r"/>
          <a:endParaRPr lang="fr-FR"/>
        </a:p>
      </dgm:t>
    </dgm:pt>
    <dgm:pt modelId="{0480F1AA-DBE3-4BEE-AC5D-9D46CC73BB47}" type="sibTrans" cxnId="{AB00DDE2-05D3-44A7-BCC4-5C2D24238915}">
      <dgm:prSet/>
      <dgm:spPr/>
      <dgm:t>
        <a:bodyPr/>
        <a:lstStyle/>
        <a:p>
          <a:pPr algn="r"/>
          <a:endParaRPr lang="fr-FR"/>
        </a:p>
      </dgm:t>
    </dgm:pt>
    <dgm:pt modelId="{A756AD89-C84A-46D8-8838-E4A1BDB688D7}">
      <dgm:prSet phldrT="[Texte]" custT="1"/>
      <dgm:spPr/>
      <dgm:t>
        <a:bodyPr/>
        <a:lstStyle/>
        <a:p>
          <a:pPr algn="r"/>
          <a:r>
            <a:rPr lang="ar-MA" sz="2400" b="1" u="none" dirty="0" smtClean="0">
              <a:solidFill>
                <a:schemeClr val="tx1"/>
              </a:solidFill>
            </a:rPr>
            <a:t>خاتمة</a:t>
          </a:r>
          <a:endParaRPr lang="fr-FR" sz="2400" b="1" u="none" dirty="0" smtClean="0">
            <a:solidFill>
              <a:schemeClr val="tx1"/>
            </a:solidFill>
          </a:endParaRPr>
        </a:p>
      </dgm:t>
    </dgm:pt>
    <dgm:pt modelId="{F8E62DEE-6475-4031-A22E-548B82F0B9E7}" type="parTrans" cxnId="{3FC2FAEB-9BFA-4EE8-81E4-2A7D89832568}">
      <dgm:prSet/>
      <dgm:spPr/>
      <dgm:t>
        <a:bodyPr/>
        <a:lstStyle/>
        <a:p>
          <a:pPr algn="r"/>
          <a:endParaRPr lang="fr-FR"/>
        </a:p>
      </dgm:t>
    </dgm:pt>
    <dgm:pt modelId="{878015C9-45B0-428C-97B4-66D9A80D753B}" type="sibTrans" cxnId="{3FC2FAEB-9BFA-4EE8-81E4-2A7D89832568}">
      <dgm:prSet/>
      <dgm:spPr/>
      <dgm:t>
        <a:bodyPr/>
        <a:lstStyle/>
        <a:p>
          <a:pPr algn="r"/>
          <a:endParaRPr lang="fr-FR"/>
        </a:p>
      </dgm:t>
    </dgm:pt>
    <dgm:pt modelId="{474E06E4-A1B7-4076-BFE9-961F5FD1B6A3}">
      <dgm:prSet phldrT="[Texte]" custT="1"/>
      <dgm:spPr/>
      <dgm:t>
        <a:bodyPr/>
        <a:lstStyle/>
        <a:p>
          <a:pPr algn="r"/>
          <a:r>
            <a:rPr lang="ar-MA" sz="2400" b="1" u="none" dirty="0" smtClean="0">
              <a:solidFill>
                <a:schemeClr val="tx1"/>
              </a:solidFill>
            </a:rPr>
            <a:t>نظريات التعلم</a:t>
          </a:r>
          <a:endParaRPr lang="fr-FR" sz="2400" b="1" u="none" dirty="0" smtClean="0">
            <a:solidFill>
              <a:schemeClr val="tx1"/>
            </a:solidFill>
          </a:endParaRPr>
        </a:p>
      </dgm:t>
    </dgm:pt>
    <dgm:pt modelId="{AA256062-2811-4331-9AE1-54B48C949F9A}" type="parTrans" cxnId="{B4DA1A6A-56DA-4CB5-800D-CAB1DD06CC74}">
      <dgm:prSet/>
      <dgm:spPr/>
      <dgm:t>
        <a:bodyPr/>
        <a:lstStyle/>
        <a:p>
          <a:pPr algn="r"/>
          <a:endParaRPr lang="fr-FR"/>
        </a:p>
      </dgm:t>
    </dgm:pt>
    <dgm:pt modelId="{9A02012C-D5FE-4482-80F7-D80D9BDC8BE1}" type="sibTrans" cxnId="{B4DA1A6A-56DA-4CB5-800D-CAB1DD06CC74}">
      <dgm:prSet/>
      <dgm:spPr/>
      <dgm:t>
        <a:bodyPr/>
        <a:lstStyle/>
        <a:p>
          <a:pPr algn="r"/>
          <a:endParaRPr lang="fr-FR"/>
        </a:p>
      </dgm:t>
    </dgm:pt>
    <dgm:pt modelId="{7801FFFD-E447-41FC-87BA-A01FAA57EE93}" type="pres">
      <dgm:prSet presAssocID="{734FA512-2E93-4D40-8061-B04BE97959E2}" presName="linear" presStyleCnt="0">
        <dgm:presLayoutVars>
          <dgm:dir/>
          <dgm:animLvl val="lvl"/>
          <dgm:resizeHandles val="exact"/>
        </dgm:presLayoutVars>
      </dgm:prSet>
      <dgm:spPr/>
      <dgm:t>
        <a:bodyPr/>
        <a:lstStyle/>
        <a:p>
          <a:endParaRPr lang="fr-FR"/>
        </a:p>
      </dgm:t>
    </dgm:pt>
    <dgm:pt modelId="{56C514A1-0754-4644-BB3E-CF2B9C3F93E2}" type="pres">
      <dgm:prSet presAssocID="{BD676B52-224A-4525-94CF-E244CE1559D6}" presName="parentLin" presStyleCnt="0"/>
      <dgm:spPr/>
    </dgm:pt>
    <dgm:pt modelId="{FC70575B-F8D3-47FF-B170-65152E4E73B4}" type="pres">
      <dgm:prSet presAssocID="{BD676B52-224A-4525-94CF-E244CE1559D6}" presName="parentLeftMargin" presStyleLbl="node1" presStyleIdx="0" presStyleCnt="6"/>
      <dgm:spPr/>
      <dgm:t>
        <a:bodyPr/>
        <a:lstStyle/>
        <a:p>
          <a:endParaRPr lang="fr-FR"/>
        </a:p>
      </dgm:t>
    </dgm:pt>
    <dgm:pt modelId="{4B7416A7-53A8-4093-BFB4-05EB9F504351}" type="pres">
      <dgm:prSet presAssocID="{BD676B52-224A-4525-94CF-E244CE1559D6}" presName="parentText" presStyleLbl="node1" presStyleIdx="0" presStyleCnt="6">
        <dgm:presLayoutVars>
          <dgm:chMax val="0"/>
          <dgm:bulletEnabled val="1"/>
        </dgm:presLayoutVars>
      </dgm:prSet>
      <dgm:spPr/>
      <dgm:t>
        <a:bodyPr/>
        <a:lstStyle/>
        <a:p>
          <a:endParaRPr lang="fr-FR"/>
        </a:p>
      </dgm:t>
    </dgm:pt>
    <dgm:pt modelId="{44213672-D60B-48D4-9117-AFB30C76805C}" type="pres">
      <dgm:prSet presAssocID="{BD676B52-224A-4525-94CF-E244CE1559D6}" presName="negativeSpace" presStyleCnt="0"/>
      <dgm:spPr/>
    </dgm:pt>
    <dgm:pt modelId="{E4C9164A-B110-4978-94F6-0A8FE099A8C9}" type="pres">
      <dgm:prSet presAssocID="{BD676B52-224A-4525-94CF-E244CE1559D6}" presName="childText" presStyleLbl="conFgAcc1" presStyleIdx="0" presStyleCnt="6">
        <dgm:presLayoutVars>
          <dgm:bulletEnabled val="1"/>
        </dgm:presLayoutVars>
      </dgm:prSet>
      <dgm:spPr/>
    </dgm:pt>
    <dgm:pt modelId="{62CD8FE0-C4A4-4255-8AC8-819C8C5B1346}" type="pres">
      <dgm:prSet presAssocID="{F38BF198-FAF4-43C2-AA4F-ED69CFA6B167}" presName="spaceBetweenRectangles" presStyleCnt="0"/>
      <dgm:spPr/>
    </dgm:pt>
    <dgm:pt modelId="{514B9D3B-53FC-48FD-BB3F-E0CC55D2BE4F}" type="pres">
      <dgm:prSet presAssocID="{107D6122-A220-417D-BACF-55315C6A0E3D}" presName="parentLin" presStyleCnt="0"/>
      <dgm:spPr/>
    </dgm:pt>
    <dgm:pt modelId="{6DAEF6D8-D797-4C52-93C7-17148AE868EA}" type="pres">
      <dgm:prSet presAssocID="{107D6122-A220-417D-BACF-55315C6A0E3D}" presName="parentLeftMargin" presStyleLbl="node1" presStyleIdx="0" presStyleCnt="6"/>
      <dgm:spPr/>
      <dgm:t>
        <a:bodyPr/>
        <a:lstStyle/>
        <a:p>
          <a:endParaRPr lang="fr-FR"/>
        </a:p>
      </dgm:t>
    </dgm:pt>
    <dgm:pt modelId="{CA919741-9245-4ECC-8A6E-3CBF8CA0A6CC}" type="pres">
      <dgm:prSet presAssocID="{107D6122-A220-417D-BACF-55315C6A0E3D}" presName="parentText" presStyleLbl="node1" presStyleIdx="1" presStyleCnt="6">
        <dgm:presLayoutVars>
          <dgm:chMax val="0"/>
          <dgm:bulletEnabled val="1"/>
        </dgm:presLayoutVars>
      </dgm:prSet>
      <dgm:spPr/>
      <dgm:t>
        <a:bodyPr/>
        <a:lstStyle/>
        <a:p>
          <a:endParaRPr lang="fr-FR"/>
        </a:p>
      </dgm:t>
    </dgm:pt>
    <dgm:pt modelId="{19329EB0-9B2D-4DC5-BA46-DB6C69FDD11E}" type="pres">
      <dgm:prSet presAssocID="{107D6122-A220-417D-BACF-55315C6A0E3D}" presName="negativeSpace" presStyleCnt="0"/>
      <dgm:spPr/>
    </dgm:pt>
    <dgm:pt modelId="{3396BE35-46C4-487F-A5C1-C18A5874BABD}" type="pres">
      <dgm:prSet presAssocID="{107D6122-A220-417D-BACF-55315C6A0E3D}" presName="childText" presStyleLbl="conFgAcc1" presStyleIdx="1" presStyleCnt="6">
        <dgm:presLayoutVars>
          <dgm:bulletEnabled val="1"/>
        </dgm:presLayoutVars>
      </dgm:prSet>
      <dgm:spPr/>
    </dgm:pt>
    <dgm:pt modelId="{607C8007-2F10-41FA-81FD-3104F3750693}" type="pres">
      <dgm:prSet presAssocID="{0480F1AA-DBE3-4BEE-AC5D-9D46CC73BB47}" presName="spaceBetweenRectangles" presStyleCnt="0"/>
      <dgm:spPr/>
    </dgm:pt>
    <dgm:pt modelId="{F29D13D3-FCE8-469B-82CF-32D85D623AF8}" type="pres">
      <dgm:prSet presAssocID="{9023BFD8-9B7E-47E7-A7A7-38B148F7AE15}" presName="parentLin" presStyleCnt="0"/>
      <dgm:spPr/>
    </dgm:pt>
    <dgm:pt modelId="{B88CC39A-657A-485B-B70D-D66FEED1A2AC}" type="pres">
      <dgm:prSet presAssocID="{9023BFD8-9B7E-47E7-A7A7-38B148F7AE15}" presName="parentLeftMargin" presStyleLbl="node1" presStyleIdx="1" presStyleCnt="6"/>
      <dgm:spPr/>
      <dgm:t>
        <a:bodyPr/>
        <a:lstStyle/>
        <a:p>
          <a:endParaRPr lang="fr-FR"/>
        </a:p>
      </dgm:t>
    </dgm:pt>
    <dgm:pt modelId="{4C684628-0777-469C-A01E-5844DC6E66D5}" type="pres">
      <dgm:prSet presAssocID="{9023BFD8-9B7E-47E7-A7A7-38B148F7AE15}" presName="parentText" presStyleLbl="node1" presStyleIdx="2" presStyleCnt="6">
        <dgm:presLayoutVars>
          <dgm:chMax val="0"/>
          <dgm:bulletEnabled val="1"/>
        </dgm:presLayoutVars>
      </dgm:prSet>
      <dgm:spPr/>
      <dgm:t>
        <a:bodyPr/>
        <a:lstStyle/>
        <a:p>
          <a:endParaRPr lang="fr-FR"/>
        </a:p>
      </dgm:t>
    </dgm:pt>
    <dgm:pt modelId="{720C2F90-3458-459B-815F-17FB1F5C2393}" type="pres">
      <dgm:prSet presAssocID="{9023BFD8-9B7E-47E7-A7A7-38B148F7AE15}" presName="negativeSpace" presStyleCnt="0"/>
      <dgm:spPr/>
    </dgm:pt>
    <dgm:pt modelId="{6BBAFBBB-180C-4121-AFF4-260691F76647}" type="pres">
      <dgm:prSet presAssocID="{9023BFD8-9B7E-47E7-A7A7-38B148F7AE15}" presName="childText" presStyleLbl="conFgAcc1" presStyleIdx="2" presStyleCnt="6">
        <dgm:presLayoutVars>
          <dgm:bulletEnabled val="1"/>
        </dgm:presLayoutVars>
      </dgm:prSet>
      <dgm:spPr/>
    </dgm:pt>
    <dgm:pt modelId="{5EBAF04E-7AE5-470F-9C95-0F3A0A3D49B3}" type="pres">
      <dgm:prSet presAssocID="{7228C457-5396-407F-8440-514C6C044A8E}" presName="spaceBetweenRectangles" presStyleCnt="0"/>
      <dgm:spPr/>
    </dgm:pt>
    <dgm:pt modelId="{598C180C-E326-402F-AC2E-F0A88AB80BC3}" type="pres">
      <dgm:prSet presAssocID="{6629312C-0369-460F-ACD2-0B7010E18F8C}" presName="parentLin" presStyleCnt="0"/>
      <dgm:spPr/>
    </dgm:pt>
    <dgm:pt modelId="{4010C071-8BE6-492E-9BC7-8CCC6CE4D967}" type="pres">
      <dgm:prSet presAssocID="{6629312C-0369-460F-ACD2-0B7010E18F8C}" presName="parentLeftMargin" presStyleLbl="node1" presStyleIdx="2" presStyleCnt="6"/>
      <dgm:spPr/>
      <dgm:t>
        <a:bodyPr/>
        <a:lstStyle/>
        <a:p>
          <a:endParaRPr lang="fr-FR"/>
        </a:p>
      </dgm:t>
    </dgm:pt>
    <dgm:pt modelId="{C3C43E2D-B92D-4386-A645-A00900925395}" type="pres">
      <dgm:prSet presAssocID="{6629312C-0369-460F-ACD2-0B7010E18F8C}" presName="parentText" presStyleLbl="node1" presStyleIdx="3" presStyleCnt="6" custLinFactNeighborX="24987" custLinFactNeighborY="4298">
        <dgm:presLayoutVars>
          <dgm:chMax val="0"/>
          <dgm:bulletEnabled val="1"/>
        </dgm:presLayoutVars>
      </dgm:prSet>
      <dgm:spPr/>
      <dgm:t>
        <a:bodyPr/>
        <a:lstStyle/>
        <a:p>
          <a:endParaRPr lang="fr-FR"/>
        </a:p>
      </dgm:t>
    </dgm:pt>
    <dgm:pt modelId="{BDB1C3C6-7791-44AB-A05C-BF9B97FA4857}" type="pres">
      <dgm:prSet presAssocID="{6629312C-0369-460F-ACD2-0B7010E18F8C}" presName="negativeSpace" presStyleCnt="0"/>
      <dgm:spPr/>
    </dgm:pt>
    <dgm:pt modelId="{3AEEA3AB-C5CA-49AE-9CFB-1F3301DAC08F}" type="pres">
      <dgm:prSet presAssocID="{6629312C-0369-460F-ACD2-0B7010E18F8C}" presName="childText" presStyleLbl="conFgAcc1" presStyleIdx="3" presStyleCnt="6">
        <dgm:presLayoutVars>
          <dgm:bulletEnabled val="1"/>
        </dgm:presLayoutVars>
      </dgm:prSet>
      <dgm:spPr/>
    </dgm:pt>
    <dgm:pt modelId="{979A6322-9001-4265-B2BD-E54FEA7247EA}" type="pres">
      <dgm:prSet presAssocID="{FF8B93DA-C3AF-4131-812F-743CF8AF374A}" presName="spaceBetweenRectangles" presStyleCnt="0"/>
      <dgm:spPr/>
    </dgm:pt>
    <dgm:pt modelId="{609BDDC6-A2CD-4800-9133-EE366DA1853E}" type="pres">
      <dgm:prSet presAssocID="{474E06E4-A1B7-4076-BFE9-961F5FD1B6A3}" presName="parentLin" presStyleCnt="0"/>
      <dgm:spPr/>
    </dgm:pt>
    <dgm:pt modelId="{08A0BCF5-0F1E-4A2B-B620-B545AA0B5D16}" type="pres">
      <dgm:prSet presAssocID="{474E06E4-A1B7-4076-BFE9-961F5FD1B6A3}" presName="parentLeftMargin" presStyleLbl="node1" presStyleIdx="3" presStyleCnt="6"/>
      <dgm:spPr/>
      <dgm:t>
        <a:bodyPr/>
        <a:lstStyle/>
        <a:p>
          <a:endParaRPr lang="fr-FR"/>
        </a:p>
      </dgm:t>
    </dgm:pt>
    <dgm:pt modelId="{F825B285-287D-4975-BE12-FAB4D227E7A7}" type="pres">
      <dgm:prSet presAssocID="{474E06E4-A1B7-4076-BFE9-961F5FD1B6A3}" presName="parentText" presStyleLbl="node1" presStyleIdx="4" presStyleCnt="6">
        <dgm:presLayoutVars>
          <dgm:chMax val="0"/>
          <dgm:bulletEnabled val="1"/>
        </dgm:presLayoutVars>
      </dgm:prSet>
      <dgm:spPr/>
      <dgm:t>
        <a:bodyPr/>
        <a:lstStyle/>
        <a:p>
          <a:endParaRPr lang="fr-FR"/>
        </a:p>
      </dgm:t>
    </dgm:pt>
    <dgm:pt modelId="{38A14AA5-FE8B-4D38-BBF7-15778D755820}" type="pres">
      <dgm:prSet presAssocID="{474E06E4-A1B7-4076-BFE9-961F5FD1B6A3}" presName="negativeSpace" presStyleCnt="0"/>
      <dgm:spPr/>
    </dgm:pt>
    <dgm:pt modelId="{7BA99CC8-4FC6-4466-AF7D-6865E97522CA}" type="pres">
      <dgm:prSet presAssocID="{474E06E4-A1B7-4076-BFE9-961F5FD1B6A3}" presName="childText" presStyleLbl="conFgAcc1" presStyleIdx="4" presStyleCnt="6">
        <dgm:presLayoutVars>
          <dgm:bulletEnabled val="1"/>
        </dgm:presLayoutVars>
      </dgm:prSet>
      <dgm:spPr/>
    </dgm:pt>
    <dgm:pt modelId="{260C3E82-90B0-46A6-82BF-4DF768E0BAB3}" type="pres">
      <dgm:prSet presAssocID="{9A02012C-D5FE-4482-80F7-D80D9BDC8BE1}" presName="spaceBetweenRectangles" presStyleCnt="0"/>
      <dgm:spPr/>
    </dgm:pt>
    <dgm:pt modelId="{34220D2E-0EDE-4482-AF6E-EC15625CAEEC}" type="pres">
      <dgm:prSet presAssocID="{A756AD89-C84A-46D8-8838-E4A1BDB688D7}" presName="parentLin" presStyleCnt="0"/>
      <dgm:spPr/>
    </dgm:pt>
    <dgm:pt modelId="{06B229BC-3E33-4777-99EC-18AB82F45394}" type="pres">
      <dgm:prSet presAssocID="{A756AD89-C84A-46D8-8838-E4A1BDB688D7}" presName="parentLeftMargin" presStyleLbl="node1" presStyleIdx="4" presStyleCnt="6"/>
      <dgm:spPr/>
      <dgm:t>
        <a:bodyPr/>
        <a:lstStyle/>
        <a:p>
          <a:endParaRPr lang="fr-FR"/>
        </a:p>
      </dgm:t>
    </dgm:pt>
    <dgm:pt modelId="{334033BD-FF47-428A-B87E-470926D6C3E5}" type="pres">
      <dgm:prSet presAssocID="{A756AD89-C84A-46D8-8838-E4A1BDB688D7}" presName="parentText" presStyleLbl="node1" presStyleIdx="5" presStyleCnt="6">
        <dgm:presLayoutVars>
          <dgm:chMax val="0"/>
          <dgm:bulletEnabled val="1"/>
        </dgm:presLayoutVars>
      </dgm:prSet>
      <dgm:spPr/>
      <dgm:t>
        <a:bodyPr/>
        <a:lstStyle/>
        <a:p>
          <a:endParaRPr lang="fr-FR"/>
        </a:p>
      </dgm:t>
    </dgm:pt>
    <dgm:pt modelId="{0917BE3F-5ACC-4AF4-BA4D-CE4EB3BC747B}" type="pres">
      <dgm:prSet presAssocID="{A756AD89-C84A-46D8-8838-E4A1BDB688D7}" presName="negativeSpace" presStyleCnt="0"/>
      <dgm:spPr/>
    </dgm:pt>
    <dgm:pt modelId="{6CF54C15-5F5A-4A24-9354-115F0E4A63A4}" type="pres">
      <dgm:prSet presAssocID="{A756AD89-C84A-46D8-8838-E4A1BDB688D7}" presName="childText" presStyleLbl="conFgAcc1" presStyleIdx="5" presStyleCnt="6">
        <dgm:presLayoutVars>
          <dgm:bulletEnabled val="1"/>
        </dgm:presLayoutVars>
      </dgm:prSet>
      <dgm:spPr/>
    </dgm:pt>
  </dgm:ptLst>
  <dgm:cxnLst>
    <dgm:cxn modelId="{6B78C49A-037C-4F84-A089-6136B704A52F}" srcId="{734FA512-2E93-4D40-8061-B04BE97959E2}" destId="{9023BFD8-9B7E-47E7-A7A7-38B148F7AE15}" srcOrd="2" destOrd="0" parTransId="{6CD5A90C-F133-43F6-B52A-08D61620DA6F}" sibTransId="{7228C457-5396-407F-8440-514C6C044A8E}"/>
    <dgm:cxn modelId="{AB00DDE2-05D3-44A7-BCC4-5C2D24238915}" srcId="{734FA512-2E93-4D40-8061-B04BE97959E2}" destId="{107D6122-A220-417D-BACF-55315C6A0E3D}" srcOrd="1" destOrd="0" parTransId="{03445A21-1954-44AE-9BBB-865729E72D30}" sibTransId="{0480F1AA-DBE3-4BEE-AC5D-9D46CC73BB47}"/>
    <dgm:cxn modelId="{647BC45B-54FF-466C-8017-1C299D9A3052}" type="presOf" srcId="{A756AD89-C84A-46D8-8838-E4A1BDB688D7}" destId="{06B229BC-3E33-4777-99EC-18AB82F45394}" srcOrd="0" destOrd="0" presId="urn:microsoft.com/office/officeart/2005/8/layout/list1"/>
    <dgm:cxn modelId="{DB30D08B-19ED-4DE7-84CD-44F76983162B}" type="presOf" srcId="{6629312C-0369-460F-ACD2-0B7010E18F8C}" destId="{4010C071-8BE6-492E-9BC7-8CCC6CE4D967}" srcOrd="0" destOrd="0" presId="urn:microsoft.com/office/officeart/2005/8/layout/list1"/>
    <dgm:cxn modelId="{EA6DF6B2-4069-40C0-B18C-9675C3E62C3E}" type="presOf" srcId="{9023BFD8-9B7E-47E7-A7A7-38B148F7AE15}" destId="{B88CC39A-657A-485B-B70D-D66FEED1A2AC}" srcOrd="0" destOrd="0" presId="urn:microsoft.com/office/officeart/2005/8/layout/list1"/>
    <dgm:cxn modelId="{B4DA1A6A-56DA-4CB5-800D-CAB1DD06CC74}" srcId="{734FA512-2E93-4D40-8061-B04BE97959E2}" destId="{474E06E4-A1B7-4076-BFE9-961F5FD1B6A3}" srcOrd="4" destOrd="0" parTransId="{AA256062-2811-4331-9AE1-54B48C949F9A}" sibTransId="{9A02012C-D5FE-4482-80F7-D80D9BDC8BE1}"/>
    <dgm:cxn modelId="{3FC2FAEB-9BFA-4EE8-81E4-2A7D89832568}" srcId="{734FA512-2E93-4D40-8061-B04BE97959E2}" destId="{A756AD89-C84A-46D8-8838-E4A1BDB688D7}" srcOrd="5" destOrd="0" parTransId="{F8E62DEE-6475-4031-A22E-548B82F0B9E7}" sibTransId="{878015C9-45B0-428C-97B4-66D9A80D753B}"/>
    <dgm:cxn modelId="{C305A3D6-377D-46D0-BCCF-0B43FE008C69}" srcId="{734FA512-2E93-4D40-8061-B04BE97959E2}" destId="{BD676B52-224A-4525-94CF-E244CE1559D6}" srcOrd="0" destOrd="0" parTransId="{7174DA99-B322-4ED3-BC78-84792DCB8D81}" sibTransId="{F38BF198-FAF4-43C2-AA4F-ED69CFA6B167}"/>
    <dgm:cxn modelId="{1F853F03-4E4B-4E8A-A2CF-F2E828A8E9DA}" type="presOf" srcId="{474E06E4-A1B7-4076-BFE9-961F5FD1B6A3}" destId="{08A0BCF5-0F1E-4A2B-B620-B545AA0B5D16}" srcOrd="0" destOrd="0" presId="urn:microsoft.com/office/officeart/2005/8/layout/list1"/>
    <dgm:cxn modelId="{8F0D57F1-EE81-49E1-B97A-2BE14042999D}" type="presOf" srcId="{734FA512-2E93-4D40-8061-B04BE97959E2}" destId="{7801FFFD-E447-41FC-87BA-A01FAA57EE93}" srcOrd="0" destOrd="0" presId="urn:microsoft.com/office/officeart/2005/8/layout/list1"/>
    <dgm:cxn modelId="{DA6DA58A-7D90-4846-A479-8D5D6C13A4A0}" srcId="{734FA512-2E93-4D40-8061-B04BE97959E2}" destId="{6629312C-0369-460F-ACD2-0B7010E18F8C}" srcOrd="3" destOrd="0" parTransId="{7FC4EFE6-02D3-4B42-A529-5269633DFA50}" sibTransId="{FF8B93DA-C3AF-4131-812F-743CF8AF374A}"/>
    <dgm:cxn modelId="{3DC097CF-4A8F-4868-AFEB-18EBC5B1B47E}" type="presOf" srcId="{BD676B52-224A-4525-94CF-E244CE1559D6}" destId="{FC70575B-F8D3-47FF-B170-65152E4E73B4}" srcOrd="0" destOrd="0" presId="urn:microsoft.com/office/officeart/2005/8/layout/list1"/>
    <dgm:cxn modelId="{FB8CB0B2-AD28-409F-8D1E-370EDC5060EC}" type="presOf" srcId="{BD676B52-224A-4525-94CF-E244CE1559D6}" destId="{4B7416A7-53A8-4093-BFB4-05EB9F504351}" srcOrd="1" destOrd="0" presId="urn:microsoft.com/office/officeart/2005/8/layout/list1"/>
    <dgm:cxn modelId="{A4329C98-D6FB-451C-9CCD-9DC4F8ACB865}" type="presOf" srcId="{A756AD89-C84A-46D8-8838-E4A1BDB688D7}" destId="{334033BD-FF47-428A-B87E-470926D6C3E5}" srcOrd="1" destOrd="0" presId="urn:microsoft.com/office/officeart/2005/8/layout/list1"/>
    <dgm:cxn modelId="{3458F9EB-328D-4670-B3F8-6AA68638459C}" type="presOf" srcId="{107D6122-A220-417D-BACF-55315C6A0E3D}" destId="{CA919741-9245-4ECC-8A6E-3CBF8CA0A6CC}" srcOrd="1" destOrd="0" presId="urn:microsoft.com/office/officeart/2005/8/layout/list1"/>
    <dgm:cxn modelId="{128CE12D-8D29-4868-B20F-243EF2EFA300}" type="presOf" srcId="{107D6122-A220-417D-BACF-55315C6A0E3D}" destId="{6DAEF6D8-D797-4C52-93C7-17148AE868EA}" srcOrd="0" destOrd="0" presId="urn:microsoft.com/office/officeart/2005/8/layout/list1"/>
    <dgm:cxn modelId="{111EC612-1539-47FB-870D-1867D9ECD83E}" type="presOf" srcId="{9023BFD8-9B7E-47E7-A7A7-38B148F7AE15}" destId="{4C684628-0777-469C-A01E-5844DC6E66D5}" srcOrd="1" destOrd="0" presId="urn:microsoft.com/office/officeart/2005/8/layout/list1"/>
    <dgm:cxn modelId="{249397E1-9BB1-401A-9AAA-717235FA8BBD}" type="presOf" srcId="{474E06E4-A1B7-4076-BFE9-961F5FD1B6A3}" destId="{F825B285-287D-4975-BE12-FAB4D227E7A7}" srcOrd="1" destOrd="0" presId="urn:microsoft.com/office/officeart/2005/8/layout/list1"/>
    <dgm:cxn modelId="{2A6995DA-4295-4E94-9E94-BC1B304962AB}" type="presOf" srcId="{6629312C-0369-460F-ACD2-0B7010E18F8C}" destId="{C3C43E2D-B92D-4386-A645-A00900925395}" srcOrd="1" destOrd="0" presId="urn:microsoft.com/office/officeart/2005/8/layout/list1"/>
    <dgm:cxn modelId="{5C49FA80-D68D-46F6-BB93-92DC894F9196}" type="presParOf" srcId="{7801FFFD-E447-41FC-87BA-A01FAA57EE93}" destId="{56C514A1-0754-4644-BB3E-CF2B9C3F93E2}" srcOrd="0" destOrd="0" presId="urn:microsoft.com/office/officeart/2005/8/layout/list1"/>
    <dgm:cxn modelId="{7B8F149B-ADA4-4DF0-B30E-76A182B3576F}" type="presParOf" srcId="{56C514A1-0754-4644-BB3E-CF2B9C3F93E2}" destId="{FC70575B-F8D3-47FF-B170-65152E4E73B4}" srcOrd="0" destOrd="0" presId="urn:microsoft.com/office/officeart/2005/8/layout/list1"/>
    <dgm:cxn modelId="{F949BB9D-0AFB-4607-9C6D-685C11BEB4EF}" type="presParOf" srcId="{56C514A1-0754-4644-BB3E-CF2B9C3F93E2}" destId="{4B7416A7-53A8-4093-BFB4-05EB9F504351}" srcOrd="1" destOrd="0" presId="urn:microsoft.com/office/officeart/2005/8/layout/list1"/>
    <dgm:cxn modelId="{A5FDC612-8C92-4B70-8B98-CB465D9BC8BA}" type="presParOf" srcId="{7801FFFD-E447-41FC-87BA-A01FAA57EE93}" destId="{44213672-D60B-48D4-9117-AFB30C76805C}" srcOrd="1" destOrd="0" presId="urn:microsoft.com/office/officeart/2005/8/layout/list1"/>
    <dgm:cxn modelId="{7B946A14-C5F0-4BBD-A23D-5D913C2B793F}" type="presParOf" srcId="{7801FFFD-E447-41FC-87BA-A01FAA57EE93}" destId="{E4C9164A-B110-4978-94F6-0A8FE099A8C9}" srcOrd="2" destOrd="0" presId="urn:microsoft.com/office/officeart/2005/8/layout/list1"/>
    <dgm:cxn modelId="{60B7D138-37CC-454E-8FB6-AABD7D2FDC13}" type="presParOf" srcId="{7801FFFD-E447-41FC-87BA-A01FAA57EE93}" destId="{62CD8FE0-C4A4-4255-8AC8-819C8C5B1346}" srcOrd="3" destOrd="0" presId="urn:microsoft.com/office/officeart/2005/8/layout/list1"/>
    <dgm:cxn modelId="{1373D0FB-EF81-47EF-A0FC-A8296E9AE2F2}" type="presParOf" srcId="{7801FFFD-E447-41FC-87BA-A01FAA57EE93}" destId="{514B9D3B-53FC-48FD-BB3F-E0CC55D2BE4F}" srcOrd="4" destOrd="0" presId="urn:microsoft.com/office/officeart/2005/8/layout/list1"/>
    <dgm:cxn modelId="{4DFAD349-E693-4129-BA37-9DF788EA191A}" type="presParOf" srcId="{514B9D3B-53FC-48FD-BB3F-E0CC55D2BE4F}" destId="{6DAEF6D8-D797-4C52-93C7-17148AE868EA}" srcOrd="0" destOrd="0" presId="urn:microsoft.com/office/officeart/2005/8/layout/list1"/>
    <dgm:cxn modelId="{1D5BF200-6E1A-40F3-B639-82055D8E0C98}" type="presParOf" srcId="{514B9D3B-53FC-48FD-BB3F-E0CC55D2BE4F}" destId="{CA919741-9245-4ECC-8A6E-3CBF8CA0A6CC}" srcOrd="1" destOrd="0" presId="urn:microsoft.com/office/officeart/2005/8/layout/list1"/>
    <dgm:cxn modelId="{7303748E-DCF7-40C7-8560-BF4742493E91}" type="presParOf" srcId="{7801FFFD-E447-41FC-87BA-A01FAA57EE93}" destId="{19329EB0-9B2D-4DC5-BA46-DB6C69FDD11E}" srcOrd="5" destOrd="0" presId="urn:microsoft.com/office/officeart/2005/8/layout/list1"/>
    <dgm:cxn modelId="{7BB6C620-76C3-45D5-9A79-CF7946FCEC24}" type="presParOf" srcId="{7801FFFD-E447-41FC-87BA-A01FAA57EE93}" destId="{3396BE35-46C4-487F-A5C1-C18A5874BABD}" srcOrd="6" destOrd="0" presId="urn:microsoft.com/office/officeart/2005/8/layout/list1"/>
    <dgm:cxn modelId="{439E4A32-B62A-4B5E-B671-3FBD6AA3F2FF}" type="presParOf" srcId="{7801FFFD-E447-41FC-87BA-A01FAA57EE93}" destId="{607C8007-2F10-41FA-81FD-3104F3750693}" srcOrd="7" destOrd="0" presId="urn:microsoft.com/office/officeart/2005/8/layout/list1"/>
    <dgm:cxn modelId="{56C8B704-BB13-4A9A-AEA5-DBB73532A34C}" type="presParOf" srcId="{7801FFFD-E447-41FC-87BA-A01FAA57EE93}" destId="{F29D13D3-FCE8-469B-82CF-32D85D623AF8}" srcOrd="8" destOrd="0" presId="urn:microsoft.com/office/officeart/2005/8/layout/list1"/>
    <dgm:cxn modelId="{CE3E3DA9-403C-40A5-88DD-39D72ABE4153}" type="presParOf" srcId="{F29D13D3-FCE8-469B-82CF-32D85D623AF8}" destId="{B88CC39A-657A-485B-B70D-D66FEED1A2AC}" srcOrd="0" destOrd="0" presId="urn:microsoft.com/office/officeart/2005/8/layout/list1"/>
    <dgm:cxn modelId="{EF0953D6-101A-41FA-9D75-625F1894AB84}" type="presParOf" srcId="{F29D13D3-FCE8-469B-82CF-32D85D623AF8}" destId="{4C684628-0777-469C-A01E-5844DC6E66D5}" srcOrd="1" destOrd="0" presId="urn:microsoft.com/office/officeart/2005/8/layout/list1"/>
    <dgm:cxn modelId="{EE79DE65-DBD3-4C1F-AB75-1E169C49AB68}" type="presParOf" srcId="{7801FFFD-E447-41FC-87BA-A01FAA57EE93}" destId="{720C2F90-3458-459B-815F-17FB1F5C2393}" srcOrd="9" destOrd="0" presId="urn:microsoft.com/office/officeart/2005/8/layout/list1"/>
    <dgm:cxn modelId="{F79B8C39-9A0C-46B0-81F3-048B59A5A23E}" type="presParOf" srcId="{7801FFFD-E447-41FC-87BA-A01FAA57EE93}" destId="{6BBAFBBB-180C-4121-AFF4-260691F76647}" srcOrd="10" destOrd="0" presId="urn:microsoft.com/office/officeart/2005/8/layout/list1"/>
    <dgm:cxn modelId="{1617DFDF-DD80-42DD-A0D6-66C5BAE74205}" type="presParOf" srcId="{7801FFFD-E447-41FC-87BA-A01FAA57EE93}" destId="{5EBAF04E-7AE5-470F-9C95-0F3A0A3D49B3}" srcOrd="11" destOrd="0" presId="urn:microsoft.com/office/officeart/2005/8/layout/list1"/>
    <dgm:cxn modelId="{2FCA4066-34B5-493F-A362-35E5DD7F1388}" type="presParOf" srcId="{7801FFFD-E447-41FC-87BA-A01FAA57EE93}" destId="{598C180C-E326-402F-AC2E-F0A88AB80BC3}" srcOrd="12" destOrd="0" presId="urn:microsoft.com/office/officeart/2005/8/layout/list1"/>
    <dgm:cxn modelId="{D1C18B2B-9279-4716-8ABC-AE50DB6D52FD}" type="presParOf" srcId="{598C180C-E326-402F-AC2E-F0A88AB80BC3}" destId="{4010C071-8BE6-492E-9BC7-8CCC6CE4D967}" srcOrd="0" destOrd="0" presId="urn:microsoft.com/office/officeart/2005/8/layout/list1"/>
    <dgm:cxn modelId="{D31479D1-1F16-420E-B882-DC494C6E6AD1}" type="presParOf" srcId="{598C180C-E326-402F-AC2E-F0A88AB80BC3}" destId="{C3C43E2D-B92D-4386-A645-A00900925395}" srcOrd="1" destOrd="0" presId="urn:microsoft.com/office/officeart/2005/8/layout/list1"/>
    <dgm:cxn modelId="{32460290-C3A0-42F9-9D84-B42655B3A239}" type="presParOf" srcId="{7801FFFD-E447-41FC-87BA-A01FAA57EE93}" destId="{BDB1C3C6-7791-44AB-A05C-BF9B97FA4857}" srcOrd="13" destOrd="0" presId="urn:microsoft.com/office/officeart/2005/8/layout/list1"/>
    <dgm:cxn modelId="{48D68E4F-66E4-449E-B799-4738FFD2D7F6}" type="presParOf" srcId="{7801FFFD-E447-41FC-87BA-A01FAA57EE93}" destId="{3AEEA3AB-C5CA-49AE-9CFB-1F3301DAC08F}" srcOrd="14" destOrd="0" presId="urn:microsoft.com/office/officeart/2005/8/layout/list1"/>
    <dgm:cxn modelId="{45859DC0-5933-4854-A482-37EDE88ABE7B}" type="presParOf" srcId="{7801FFFD-E447-41FC-87BA-A01FAA57EE93}" destId="{979A6322-9001-4265-B2BD-E54FEA7247EA}" srcOrd="15" destOrd="0" presId="urn:microsoft.com/office/officeart/2005/8/layout/list1"/>
    <dgm:cxn modelId="{D01AD4C4-E1FF-4456-A169-96005E2890F2}" type="presParOf" srcId="{7801FFFD-E447-41FC-87BA-A01FAA57EE93}" destId="{609BDDC6-A2CD-4800-9133-EE366DA1853E}" srcOrd="16" destOrd="0" presId="urn:microsoft.com/office/officeart/2005/8/layout/list1"/>
    <dgm:cxn modelId="{41C40369-4003-4C45-A446-C486F6B61402}" type="presParOf" srcId="{609BDDC6-A2CD-4800-9133-EE366DA1853E}" destId="{08A0BCF5-0F1E-4A2B-B620-B545AA0B5D16}" srcOrd="0" destOrd="0" presId="urn:microsoft.com/office/officeart/2005/8/layout/list1"/>
    <dgm:cxn modelId="{D367BED5-9110-41A4-8050-3837C91FCBB7}" type="presParOf" srcId="{609BDDC6-A2CD-4800-9133-EE366DA1853E}" destId="{F825B285-287D-4975-BE12-FAB4D227E7A7}" srcOrd="1" destOrd="0" presId="urn:microsoft.com/office/officeart/2005/8/layout/list1"/>
    <dgm:cxn modelId="{65497EB9-A271-43C0-B50E-66E3EBDC91A1}" type="presParOf" srcId="{7801FFFD-E447-41FC-87BA-A01FAA57EE93}" destId="{38A14AA5-FE8B-4D38-BBF7-15778D755820}" srcOrd="17" destOrd="0" presId="urn:microsoft.com/office/officeart/2005/8/layout/list1"/>
    <dgm:cxn modelId="{01D2421A-2956-4BF9-AAF6-8104921CDDD0}" type="presParOf" srcId="{7801FFFD-E447-41FC-87BA-A01FAA57EE93}" destId="{7BA99CC8-4FC6-4466-AF7D-6865E97522CA}" srcOrd="18" destOrd="0" presId="urn:microsoft.com/office/officeart/2005/8/layout/list1"/>
    <dgm:cxn modelId="{86641330-FF15-4E3F-B88A-A24DFDD59AE8}" type="presParOf" srcId="{7801FFFD-E447-41FC-87BA-A01FAA57EE93}" destId="{260C3E82-90B0-46A6-82BF-4DF768E0BAB3}" srcOrd="19" destOrd="0" presId="urn:microsoft.com/office/officeart/2005/8/layout/list1"/>
    <dgm:cxn modelId="{C58E20F0-F8E0-4C5B-9244-8338EFF413C4}" type="presParOf" srcId="{7801FFFD-E447-41FC-87BA-A01FAA57EE93}" destId="{34220D2E-0EDE-4482-AF6E-EC15625CAEEC}" srcOrd="20" destOrd="0" presId="urn:microsoft.com/office/officeart/2005/8/layout/list1"/>
    <dgm:cxn modelId="{EEFDD206-FD8E-45F3-ACFC-B34E4589960D}" type="presParOf" srcId="{34220D2E-0EDE-4482-AF6E-EC15625CAEEC}" destId="{06B229BC-3E33-4777-99EC-18AB82F45394}" srcOrd="0" destOrd="0" presId="urn:microsoft.com/office/officeart/2005/8/layout/list1"/>
    <dgm:cxn modelId="{47296A92-0F9D-429F-A52B-277AC3E7FCF3}" type="presParOf" srcId="{34220D2E-0EDE-4482-AF6E-EC15625CAEEC}" destId="{334033BD-FF47-428A-B87E-470926D6C3E5}" srcOrd="1" destOrd="0" presId="urn:microsoft.com/office/officeart/2005/8/layout/list1"/>
    <dgm:cxn modelId="{24CFCB52-EC90-47B1-B3BC-1156DA39F6EE}" type="presParOf" srcId="{7801FFFD-E447-41FC-87BA-A01FAA57EE93}" destId="{0917BE3F-5ACC-4AF4-BA4D-CE4EB3BC747B}" srcOrd="21" destOrd="0" presId="urn:microsoft.com/office/officeart/2005/8/layout/list1"/>
    <dgm:cxn modelId="{645B0595-0131-47DE-BA5F-EA078A444E38}" type="presParOf" srcId="{7801FFFD-E447-41FC-87BA-A01FAA57EE93}" destId="{6CF54C15-5F5A-4A24-9354-115F0E4A63A4}" srcOrd="22"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9C1B935-9F5B-4E0B-811A-EF7751882F92}"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FR"/>
        </a:p>
      </dgm:t>
    </dgm:pt>
    <dgm:pt modelId="{6B534E22-8D6A-4227-877F-35D288FA5831}" type="pres">
      <dgm:prSet presAssocID="{09C1B935-9F5B-4E0B-811A-EF7751882F92}" presName="Name0" presStyleCnt="0">
        <dgm:presLayoutVars>
          <dgm:dir val="rev"/>
          <dgm:resizeHandles val="exact"/>
        </dgm:presLayoutVars>
      </dgm:prSet>
      <dgm:spPr/>
      <dgm:t>
        <a:bodyPr/>
        <a:lstStyle/>
        <a:p>
          <a:endParaRPr lang="fr-FR"/>
        </a:p>
      </dgm:t>
    </dgm:pt>
  </dgm:ptLst>
  <dgm:cxnLst>
    <dgm:cxn modelId="{EBC4DD98-26CF-4AED-AA1E-8FC8F3475158}" type="presOf" srcId="{09C1B935-9F5B-4E0B-811A-EF7751882F92}" destId="{6B534E22-8D6A-4227-877F-35D288FA5831}" srcOrd="0" destOrd="0" presId="urn:microsoft.com/office/officeart/2005/8/layout/hList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B3572A9-319F-4040-BC3E-33BC970F63B0}" type="doc">
      <dgm:prSet loTypeId="urn:microsoft.com/office/officeart/2005/8/layout/radial5" loCatId="cycle" qsTypeId="urn:microsoft.com/office/officeart/2005/8/quickstyle/simple3" qsCatId="simple" csTypeId="urn:microsoft.com/office/officeart/2005/8/colors/accent3_3" csCatId="accent3" phldr="1"/>
      <dgm:spPr/>
      <dgm:t>
        <a:bodyPr/>
        <a:lstStyle/>
        <a:p>
          <a:endParaRPr lang="fr-FR"/>
        </a:p>
      </dgm:t>
    </dgm:pt>
    <dgm:pt modelId="{F1D30013-14B5-4E8C-80EE-AED6CA63B77A}">
      <dgm:prSet phldrT="[Texte]" custT="1"/>
      <dgm:spPr/>
      <dgm:t>
        <a:bodyPr/>
        <a:lstStyle/>
        <a:p>
          <a:pPr algn="ctr"/>
          <a:r>
            <a:rPr lang="ar-MA" sz="3200" b="1" dirty="0" smtClean="0">
              <a:latin typeface="Times New Roman" pitchFamily="18" charset="0"/>
              <a:cs typeface="+mj-cs"/>
            </a:rPr>
            <a:t>النظرية</a:t>
          </a:r>
          <a:r>
            <a:rPr lang="ar-MA" sz="3200" b="1" baseline="0" dirty="0" smtClean="0">
              <a:latin typeface="Times New Roman" pitchFamily="18" charset="0"/>
              <a:cs typeface="+mj-cs"/>
            </a:rPr>
            <a:t> المعرفية</a:t>
          </a:r>
          <a:endParaRPr lang="fr-FR" sz="3200" b="1" dirty="0">
            <a:latin typeface="Times New Roman" pitchFamily="18" charset="0"/>
            <a:cs typeface="+mj-cs"/>
          </a:endParaRPr>
        </a:p>
      </dgm:t>
    </dgm:pt>
    <dgm:pt modelId="{EE9F5B1F-8A09-4E3A-A8B8-006357BE54B0}" type="parTrans" cxnId="{9ABD2A85-53D4-4590-A687-3879AB29E81F}">
      <dgm:prSet/>
      <dgm:spPr/>
      <dgm:t>
        <a:bodyPr/>
        <a:lstStyle/>
        <a:p>
          <a:endParaRPr lang="fr-FR">
            <a:solidFill>
              <a:schemeClr val="tx1"/>
            </a:solidFill>
          </a:endParaRPr>
        </a:p>
      </dgm:t>
    </dgm:pt>
    <dgm:pt modelId="{A878FD07-F260-447D-9335-46CCB97166C2}" type="sibTrans" cxnId="{9ABD2A85-53D4-4590-A687-3879AB29E81F}">
      <dgm:prSet/>
      <dgm:spPr/>
      <dgm:t>
        <a:bodyPr/>
        <a:lstStyle/>
        <a:p>
          <a:endParaRPr lang="fr-FR">
            <a:solidFill>
              <a:schemeClr val="tx1"/>
            </a:solidFill>
          </a:endParaRPr>
        </a:p>
      </dgm:t>
    </dgm:pt>
    <dgm:pt modelId="{BA79C000-C30A-4AB9-82E5-6B1AA02B94AC}">
      <dgm:prSet phldrT="[Texte]" custT="1"/>
      <dgm:spPr/>
      <dgm:t>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800" dirty="0" smtClean="0">
              <a:effectLst>
                <a:outerShdw blurRad="38100" dist="38100" dir="2700000" algn="tl">
                  <a:srgbClr val="000000">
                    <a:alpha val="43137"/>
                  </a:srgbClr>
                </a:outerShdw>
              </a:effectLst>
              <a:latin typeface="Times New Roman" pitchFamily="18" charset="0"/>
              <a:ea typeface="Calibri"/>
              <a:cs typeface="+mj-cs"/>
            </a:rPr>
            <a:t>نموذج كارول </a:t>
          </a:r>
          <a:r>
            <a:rPr lang="fr-FR" sz="2800" dirty="0" smtClean="0">
              <a:latin typeface="Times New Roman" pitchFamily="18" charset="0"/>
              <a:cs typeface="+mj-cs"/>
            </a:rPr>
            <a:t> </a:t>
          </a:r>
          <a:endParaRPr lang="fr-FR" sz="2800" dirty="0">
            <a:latin typeface="Times New Roman" pitchFamily="18" charset="0"/>
            <a:cs typeface="+mj-cs"/>
          </a:endParaRPr>
        </a:p>
      </dgm:t>
    </dgm:pt>
    <dgm:pt modelId="{1F439CB6-1B63-445B-B577-F701E6419179}" type="parTrans" cxnId="{33304660-DA0B-42FB-AB6E-249FD700EC23}">
      <dgm:prSet custT="1"/>
      <dgm:spPr/>
      <dgm:t>
        <a:bodyPr/>
        <a:lstStyle/>
        <a:p>
          <a:endParaRPr lang="fr-FR" sz="2800">
            <a:solidFill>
              <a:schemeClr val="tx1"/>
            </a:solidFill>
            <a:cs typeface="+mj-cs"/>
          </a:endParaRPr>
        </a:p>
      </dgm:t>
    </dgm:pt>
    <dgm:pt modelId="{B454CDA5-26F7-4749-98E8-4E0603937A6B}" type="sibTrans" cxnId="{33304660-DA0B-42FB-AB6E-249FD700EC23}">
      <dgm:prSet/>
      <dgm:spPr/>
      <dgm:t>
        <a:bodyPr/>
        <a:lstStyle/>
        <a:p>
          <a:endParaRPr lang="fr-FR">
            <a:solidFill>
              <a:schemeClr val="tx1"/>
            </a:solidFill>
          </a:endParaRPr>
        </a:p>
      </dgm:t>
    </dgm:pt>
    <dgm:pt modelId="{4CF5027B-B134-424A-85C6-82DD4919D029}">
      <dgm:prSet phldrT="[Texte]"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ar-SA" sz="2800" dirty="0" smtClean="0">
              <a:effectLst/>
              <a:latin typeface="Times New Roman" pitchFamily="18" charset="0"/>
              <a:ea typeface="Calibri"/>
              <a:cs typeface="+mj-cs"/>
            </a:rPr>
            <a:t>نموذج</a:t>
          </a:r>
          <a:r>
            <a:rPr lang="ar-MA" sz="2800" dirty="0" smtClean="0">
              <a:effectLst/>
              <a:latin typeface="Times New Roman" pitchFamily="18" charset="0"/>
              <a:ea typeface="Calibri"/>
              <a:cs typeface="+mj-cs"/>
            </a:rPr>
            <a:t> </a:t>
          </a:r>
          <a:r>
            <a:rPr lang="ar-SA" sz="2800" dirty="0" smtClean="0">
              <a:effectLst/>
              <a:latin typeface="Times New Roman" pitchFamily="18" charset="0"/>
              <a:ea typeface="Calibri"/>
              <a:cs typeface="+mj-cs"/>
            </a:rPr>
            <a:t>بلوم</a:t>
          </a:r>
          <a:endParaRPr lang="fr-FR" sz="2800" dirty="0">
            <a:effectLst/>
            <a:latin typeface="Times New Roman" pitchFamily="18" charset="0"/>
            <a:cs typeface="+mj-cs"/>
          </a:endParaRPr>
        </a:p>
      </dgm:t>
    </dgm:pt>
    <dgm:pt modelId="{6F4B08AC-28C7-4578-A8BC-1A4DCAE6064C}" type="parTrans" cxnId="{D2D10847-3365-4B37-A4FC-242714728E93}">
      <dgm:prSet custT="1"/>
      <dgm:spPr/>
      <dgm:t>
        <a:bodyPr/>
        <a:lstStyle/>
        <a:p>
          <a:endParaRPr lang="fr-FR" sz="2800">
            <a:solidFill>
              <a:schemeClr val="tx1"/>
            </a:solidFill>
            <a:cs typeface="+mj-cs"/>
          </a:endParaRPr>
        </a:p>
      </dgm:t>
    </dgm:pt>
    <dgm:pt modelId="{61E5538A-DC40-4C31-AD6F-633BCE6901D9}" type="sibTrans" cxnId="{D2D10847-3365-4B37-A4FC-242714728E93}">
      <dgm:prSet/>
      <dgm:spPr/>
      <dgm:t>
        <a:bodyPr/>
        <a:lstStyle/>
        <a:p>
          <a:endParaRPr lang="fr-FR">
            <a:solidFill>
              <a:schemeClr val="tx1"/>
            </a:solidFill>
          </a:endParaRPr>
        </a:p>
      </dgm:t>
    </dgm:pt>
    <dgm:pt modelId="{4209F6E3-DD75-4714-916A-762E6FC2C469}" type="pres">
      <dgm:prSet presAssocID="{6B3572A9-319F-4040-BC3E-33BC970F63B0}" presName="Name0" presStyleCnt="0">
        <dgm:presLayoutVars>
          <dgm:chMax val="1"/>
          <dgm:dir/>
          <dgm:animLvl val="ctr"/>
          <dgm:resizeHandles val="exact"/>
        </dgm:presLayoutVars>
      </dgm:prSet>
      <dgm:spPr/>
      <dgm:t>
        <a:bodyPr/>
        <a:lstStyle/>
        <a:p>
          <a:endParaRPr lang="fr-FR"/>
        </a:p>
      </dgm:t>
    </dgm:pt>
    <dgm:pt modelId="{28822C37-2329-46F9-8FA1-ADEF79B4B3E2}" type="pres">
      <dgm:prSet presAssocID="{F1D30013-14B5-4E8C-80EE-AED6CA63B77A}" presName="centerShape" presStyleLbl="node0" presStyleIdx="0" presStyleCnt="1" custScaleX="196053"/>
      <dgm:spPr/>
      <dgm:t>
        <a:bodyPr/>
        <a:lstStyle/>
        <a:p>
          <a:endParaRPr lang="fr-FR"/>
        </a:p>
      </dgm:t>
    </dgm:pt>
    <dgm:pt modelId="{A78A5A9C-39C7-4903-AA99-0ABEBFA90862}" type="pres">
      <dgm:prSet presAssocID="{1F439CB6-1B63-445B-B577-F701E6419179}" presName="parTrans" presStyleLbl="sibTrans2D1" presStyleIdx="0" presStyleCnt="2"/>
      <dgm:spPr/>
      <dgm:t>
        <a:bodyPr/>
        <a:lstStyle/>
        <a:p>
          <a:endParaRPr lang="fr-FR"/>
        </a:p>
      </dgm:t>
    </dgm:pt>
    <dgm:pt modelId="{B4D99DB8-862C-41BC-BB8D-60F0E8506F3C}" type="pres">
      <dgm:prSet presAssocID="{1F439CB6-1B63-445B-B577-F701E6419179}" presName="connectorText" presStyleLbl="sibTrans2D1" presStyleIdx="0" presStyleCnt="2"/>
      <dgm:spPr/>
      <dgm:t>
        <a:bodyPr/>
        <a:lstStyle/>
        <a:p>
          <a:endParaRPr lang="fr-FR"/>
        </a:p>
      </dgm:t>
    </dgm:pt>
    <dgm:pt modelId="{8C155D39-D5F2-4F8F-A79C-16D9874AC0BC}" type="pres">
      <dgm:prSet presAssocID="{BA79C000-C30A-4AB9-82E5-6B1AA02B94AC}" presName="node" presStyleLbl="node1" presStyleIdx="0" presStyleCnt="2" custScaleX="167705" custScaleY="108858" custRadScaleRad="205170" custRadScaleInc="657">
        <dgm:presLayoutVars>
          <dgm:bulletEnabled val="1"/>
        </dgm:presLayoutVars>
      </dgm:prSet>
      <dgm:spPr/>
      <dgm:t>
        <a:bodyPr/>
        <a:lstStyle/>
        <a:p>
          <a:endParaRPr lang="fr-FR"/>
        </a:p>
      </dgm:t>
    </dgm:pt>
    <dgm:pt modelId="{9D2314BD-A3C2-49A8-84D6-D09615DA1832}" type="pres">
      <dgm:prSet presAssocID="{6F4B08AC-28C7-4578-A8BC-1A4DCAE6064C}" presName="parTrans" presStyleLbl="sibTrans2D1" presStyleIdx="1" presStyleCnt="2" custScaleX="107608" custLinFactNeighborX="13441" custLinFactNeighborY="14911"/>
      <dgm:spPr/>
      <dgm:t>
        <a:bodyPr/>
        <a:lstStyle/>
        <a:p>
          <a:endParaRPr lang="fr-FR"/>
        </a:p>
      </dgm:t>
    </dgm:pt>
    <dgm:pt modelId="{43FE3CB3-9787-489F-8BB8-11BC08AA7764}" type="pres">
      <dgm:prSet presAssocID="{6F4B08AC-28C7-4578-A8BC-1A4DCAE6064C}" presName="connectorText" presStyleLbl="sibTrans2D1" presStyleIdx="1" presStyleCnt="2"/>
      <dgm:spPr/>
      <dgm:t>
        <a:bodyPr/>
        <a:lstStyle/>
        <a:p>
          <a:endParaRPr lang="fr-FR"/>
        </a:p>
      </dgm:t>
    </dgm:pt>
    <dgm:pt modelId="{E27F16F9-EC8A-484C-951D-D0ED8DF44118}" type="pres">
      <dgm:prSet presAssocID="{4CF5027B-B134-424A-85C6-82DD4919D029}" presName="node" presStyleLbl="node1" presStyleIdx="1" presStyleCnt="2" custScaleX="171542" custScaleY="107367" custRadScaleRad="188505" custRadScaleInc="-1680">
        <dgm:presLayoutVars>
          <dgm:bulletEnabled val="1"/>
        </dgm:presLayoutVars>
      </dgm:prSet>
      <dgm:spPr/>
      <dgm:t>
        <a:bodyPr/>
        <a:lstStyle/>
        <a:p>
          <a:endParaRPr lang="fr-FR"/>
        </a:p>
      </dgm:t>
    </dgm:pt>
  </dgm:ptLst>
  <dgm:cxnLst>
    <dgm:cxn modelId="{9ABD2A85-53D4-4590-A687-3879AB29E81F}" srcId="{6B3572A9-319F-4040-BC3E-33BC970F63B0}" destId="{F1D30013-14B5-4E8C-80EE-AED6CA63B77A}" srcOrd="0" destOrd="0" parTransId="{EE9F5B1F-8A09-4E3A-A8B8-006357BE54B0}" sibTransId="{A878FD07-F260-447D-9335-46CCB97166C2}"/>
    <dgm:cxn modelId="{54F6FFFA-06E2-4FA5-88FC-42D37019FBE1}" type="presOf" srcId="{6F4B08AC-28C7-4578-A8BC-1A4DCAE6064C}" destId="{9D2314BD-A3C2-49A8-84D6-D09615DA1832}" srcOrd="0" destOrd="0" presId="urn:microsoft.com/office/officeart/2005/8/layout/radial5"/>
    <dgm:cxn modelId="{A3DDE8B6-1933-462F-A3F3-3C98BA4EBCD1}" type="presOf" srcId="{BA79C000-C30A-4AB9-82E5-6B1AA02B94AC}" destId="{8C155D39-D5F2-4F8F-A79C-16D9874AC0BC}" srcOrd="0" destOrd="0" presId="urn:microsoft.com/office/officeart/2005/8/layout/radial5"/>
    <dgm:cxn modelId="{88B1261D-6238-4D2A-AEE0-FA789C4B7054}" type="presOf" srcId="{1F439CB6-1B63-445B-B577-F701E6419179}" destId="{A78A5A9C-39C7-4903-AA99-0ABEBFA90862}" srcOrd="0" destOrd="0" presId="urn:microsoft.com/office/officeart/2005/8/layout/radial5"/>
    <dgm:cxn modelId="{D2D10847-3365-4B37-A4FC-242714728E93}" srcId="{F1D30013-14B5-4E8C-80EE-AED6CA63B77A}" destId="{4CF5027B-B134-424A-85C6-82DD4919D029}" srcOrd="1" destOrd="0" parTransId="{6F4B08AC-28C7-4578-A8BC-1A4DCAE6064C}" sibTransId="{61E5538A-DC40-4C31-AD6F-633BCE6901D9}"/>
    <dgm:cxn modelId="{6717DAEC-F39E-4EBA-A140-0C823421260A}" type="presOf" srcId="{4CF5027B-B134-424A-85C6-82DD4919D029}" destId="{E27F16F9-EC8A-484C-951D-D0ED8DF44118}" srcOrd="0" destOrd="0" presId="urn:microsoft.com/office/officeart/2005/8/layout/radial5"/>
    <dgm:cxn modelId="{A7A6851F-D1F0-4DE7-AD0C-A2EC9016745C}" type="presOf" srcId="{6F4B08AC-28C7-4578-A8BC-1A4DCAE6064C}" destId="{43FE3CB3-9787-489F-8BB8-11BC08AA7764}" srcOrd="1" destOrd="0" presId="urn:microsoft.com/office/officeart/2005/8/layout/radial5"/>
    <dgm:cxn modelId="{F76E4934-BD0F-45CC-B632-E2F9D05EB20E}" type="presOf" srcId="{6B3572A9-319F-4040-BC3E-33BC970F63B0}" destId="{4209F6E3-DD75-4714-916A-762E6FC2C469}" srcOrd="0" destOrd="0" presId="urn:microsoft.com/office/officeart/2005/8/layout/radial5"/>
    <dgm:cxn modelId="{B4E32472-6ABB-4FDF-A6E9-F937BC76CA31}" type="presOf" srcId="{1F439CB6-1B63-445B-B577-F701E6419179}" destId="{B4D99DB8-862C-41BC-BB8D-60F0E8506F3C}" srcOrd="1" destOrd="0" presId="urn:microsoft.com/office/officeart/2005/8/layout/radial5"/>
    <dgm:cxn modelId="{661CEBF3-D5DA-4742-84F0-FAC4C2267BE0}" type="presOf" srcId="{F1D30013-14B5-4E8C-80EE-AED6CA63B77A}" destId="{28822C37-2329-46F9-8FA1-ADEF79B4B3E2}" srcOrd="0" destOrd="0" presId="urn:microsoft.com/office/officeart/2005/8/layout/radial5"/>
    <dgm:cxn modelId="{33304660-DA0B-42FB-AB6E-249FD700EC23}" srcId="{F1D30013-14B5-4E8C-80EE-AED6CA63B77A}" destId="{BA79C000-C30A-4AB9-82E5-6B1AA02B94AC}" srcOrd="0" destOrd="0" parTransId="{1F439CB6-1B63-445B-B577-F701E6419179}" sibTransId="{B454CDA5-26F7-4749-98E8-4E0603937A6B}"/>
    <dgm:cxn modelId="{F875CB0A-5048-4811-A742-333597F73635}" type="presParOf" srcId="{4209F6E3-DD75-4714-916A-762E6FC2C469}" destId="{28822C37-2329-46F9-8FA1-ADEF79B4B3E2}" srcOrd="0" destOrd="0" presId="urn:microsoft.com/office/officeart/2005/8/layout/radial5"/>
    <dgm:cxn modelId="{AC45975A-55FF-4CEC-BD88-035D0CBC05A4}" type="presParOf" srcId="{4209F6E3-DD75-4714-916A-762E6FC2C469}" destId="{A78A5A9C-39C7-4903-AA99-0ABEBFA90862}" srcOrd="1" destOrd="0" presId="urn:microsoft.com/office/officeart/2005/8/layout/radial5"/>
    <dgm:cxn modelId="{770AD942-82EA-4409-BB24-E3DAF558006B}" type="presParOf" srcId="{A78A5A9C-39C7-4903-AA99-0ABEBFA90862}" destId="{B4D99DB8-862C-41BC-BB8D-60F0E8506F3C}" srcOrd="0" destOrd="0" presId="urn:microsoft.com/office/officeart/2005/8/layout/radial5"/>
    <dgm:cxn modelId="{C4524BCF-39C5-484F-ABFB-70DEA32DB14A}" type="presParOf" srcId="{4209F6E3-DD75-4714-916A-762E6FC2C469}" destId="{8C155D39-D5F2-4F8F-A79C-16D9874AC0BC}" srcOrd="2" destOrd="0" presId="urn:microsoft.com/office/officeart/2005/8/layout/radial5"/>
    <dgm:cxn modelId="{E3646FEF-16B8-481F-9F64-27B76C765F25}" type="presParOf" srcId="{4209F6E3-DD75-4714-916A-762E6FC2C469}" destId="{9D2314BD-A3C2-49A8-84D6-D09615DA1832}" srcOrd="3" destOrd="0" presId="urn:microsoft.com/office/officeart/2005/8/layout/radial5"/>
    <dgm:cxn modelId="{691F6607-E3ED-4793-9832-D3C832A2C75F}" type="presParOf" srcId="{9D2314BD-A3C2-49A8-84D6-D09615DA1832}" destId="{43FE3CB3-9787-489F-8BB8-11BC08AA7764}" srcOrd="0" destOrd="0" presId="urn:microsoft.com/office/officeart/2005/8/layout/radial5"/>
    <dgm:cxn modelId="{971C8DB0-4B51-4178-AA19-A71775BDA2C3}" type="presParOf" srcId="{4209F6E3-DD75-4714-916A-762E6FC2C469}" destId="{E27F16F9-EC8A-484C-951D-D0ED8DF44118}" srcOrd="4" destOrd="0" presId="urn:microsoft.com/office/officeart/2005/8/layout/radial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5E389B5-8559-4DB8-A659-6B8E1F385D6C}" type="doc">
      <dgm:prSet loTypeId="urn:microsoft.com/office/officeart/2008/layout/RadialCluster" loCatId="cycle" qsTypeId="urn:microsoft.com/office/officeart/2005/8/quickstyle/simple1" qsCatId="simple" csTypeId="urn:microsoft.com/office/officeart/2005/8/colors/accent6_1" csCatId="accent6" phldr="1"/>
      <dgm:spPr/>
      <dgm:t>
        <a:bodyPr/>
        <a:lstStyle/>
        <a:p>
          <a:endParaRPr lang="fr-FR"/>
        </a:p>
      </dgm:t>
    </dgm:pt>
    <dgm:pt modelId="{B8F119AF-1F15-43D4-8801-74B5BC4BED3F}">
      <dgm:prSet phldrT="[Texte]" custT="1"/>
      <dgm:spPr/>
      <dgm:t>
        <a:bodyPr/>
        <a:lstStyle/>
        <a:p>
          <a:r>
            <a:rPr lang="ar-SA" sz="2400" b="1" dirty="0" smtClean="0">
              <a:cs typeface="+mj-cs"/>
            </a:rPr>
            <a:t>عوامل متصلة بالوضعية الخارجية</a:t>
          </a:r>
          <a:r>
            <a:rPr lang="en-US" sz="2400" b="1" dirty="0" smtClean="0">
              <a:cs typeface="+mj-cs"/>
            </a:rPr>
            <a:t> :</a:t>
          </a:r>
          <a:r>
            <a:rPr lang="ar-SA" sz="2400" b="1" dirty="0" smtClean="0">
              <a:cs typeface="+mj-cs"/>
            </a:rPr>
            <a:t>وتخص المتغيرات التي نظمت على أساسها الوضعية التعليمية التعلمية ، ومنها : </a:t>
          </a:r>
          <a:endParaRPr lang="fr-FR" sz="2400" b="1" dirty="0">
            <a:cs typeface="+mj-cs"/>
          </a:endParaRPr>
        </a:p>
      </dgm:t>
    </dgm:pt>
    <dgm:pt modelId="{852348B9-C0A3-466B-8A10-5D0F4AFFD6DE}" type="parTrans" cxnId="{2225FD2A-2D65-491E-B871-05A43DFF1F3E}">
      <dgm:prSet/>
      <dgm:spPr/>
      <dgm:t>
        <a:bodyPr/>
        <a:lstStyle/>
        <a:p>
          <a:endParaRPr lang="fr-FR"/>
        </a:p>
      </dgm:t>
    </dgm:pt>
    <dgm:pt modelId="{8B3876A9-629C-4A18-B890-8FC0568F0371}" type="sibTrans" cxnId="{2225FD2A-2D65-491E-B871-05A43DFF1F3E}">
      <dgm:prSet/>
      <dgm:spPr/>
      <dgm:t>
        <a:bodyPr/>
        <a:lstStyle/>
        <a:p>
          <a:endParaRPr lang="fr-FR"/>
        </a:p>
      </dgm:t>
    </dgm:pt>
    <dgm:pt modelId="{F68857F3-91B6-4321-B858-164E4430CB4E}">
      <dgm:prSet phldrT="[Texte]" custT="1"/>
      <dgm:spPr/>
      <dgm:t>
        <a:bodyPr/>
        <a:lstStyle/>
        <a:p>
          <a:pPr rtl="1"/>
          <a:r>
            <a:rPr lang="ar-SA" sz="2800" b="1" dirty="0" smtClean="0">
              <a:cs typeface="+mj-cs"/>
            </a:rPr>
            <a:t>الزمان</a:t>
          </a:r>
          <a:endParaRPr lang="fr-FR" sz="2800" b="1" dirty="0">
            <a:cs typeface="+mj-cs"/>
          </a:endParaRPr>
        </a:p>
      </dgm:t>
    </dgm:pt>
    <dgm:pt modelId="{4DE07A62-5D8C-4FA5-9AD0-52ABEE269816}" type="parTrans" cxnId="{4BC93A86-FECC-47EC-A2CD-95C7D7EDC89D}">
      <dgm:prSet/>
      <dgm:spPr/>
      <dgm:t>
        <a:bodyPr/>
        <a:lstStyle/>
        <a:p>
          <a:endParaRPr lang="fr-FR"/>
        </a:p>
      </dgm:t>
    </dgm:pt>
    <dgm:pt modelId="{6CEB62DB-C709-4CAF-92B8-4C62713A0145}" type="sibTrans" cxnId="{4BC93A86-FECC-47EC-A2CD-95C7D7EDC89D}">
      <dgm:prSet/>
      <dgm:spPr/>
      <dgm:t>
        <a:bodyPr/>
        <a:lstStyle/>
        <a:p>
          <a:endParaRPr lang="fr-FR"/>
        </a:p>
      </dgm:t>
    </dgm:pt>
    <dgm:pt modelId="{5C546D40-CD2E-417C-824F-3A74D618C438}">
      <dgm:prSet phldrT="[Texte]" custT="1"/>
      <dgm:spPr/>
      <dgm:t>
        <a:bodyPr/>
        <a:lstStyle/>
        <a:p>
          <a:pPr rtl="1"/>
          <a:r>
            <a:rPr lang="ar-SA" sz="2800" b="1" dirty="0" smtClean="0">
              <a:cs typeface="+mj-cs"/>
            </a:rPr>
            <a:t>نوعية </a:t>
          </a:r>
          <a:r>
            <a:rPr lang="ar-SA" sz="2800" b="1" dirty="0" err="1" smtClean="0">
              <a:cs typeface="+mj-cs"/>
            </a:rPr>
            <a:t>التعل</a:t>
          </a:r>
          <a:r>
            <a:rPr lang="ar-MA" sz="2800" b="1" dirty="0" smtClean="0">
              <a:cs typeface="+mj-cs"/>
            </a:rPr>
            <a:t>ي</a:t>
          </a:r>
          <a:r>
            <a:rPr lang="ar-SA" sz="2800" b="1" dirty="0" smtClean="0">
              <a:cs typeface="+mj-cs"/>
            </a:rPr>
            <a:t>م</a:t>
          </a:r>
          <a:endParaRPr lang="fr-FR" sz="2800" b="1" dirty="0">
            <a:cs typeface="+mj-cs"/>
          </a:endParaRPr>
        </a:p>
      </dgm:t>
    </dgm:pt>
    <dgm:pt modelId="{B9685514-C651-47B5-978D-4FBA452E2DDD}" type="parTrans" cxnId="{CF114575-01DF-4F44-8F8A-1F29FB3ECE09}">
      <dgm:prSet/>
      <dgm:spPr/>
      <dgm:t>
        <a:bodyPr/>
        <a:lstStyle/>
        <a:p>
          <a:endParaRPr lang="fr-FR"/>
        </a:p>
      </dgm:t>
    </dgm:pt>
    <dgm:pt modelId="{C7252891-8B72-492B-83E4-566D77C349A8}" type="sibTrans" cxnId="{CF114575-01DF-4F44-8F8A-1F29FB3ECE09}">
      <dgm:prSet/>
      <dgm:spPr/>
      <dgm:t>
        <a:bodyPr/>
        <a:lstStyle/>
        <a:p>
          <a:endParaRPr lang="fr-FR"/>
        </a:p>
      </dgm:t>
    </dgm:pt>
    <dgm:pt modelId="{03162F70-8B23-41DB-A17B-B1C84E2696C8}">
      <dgm:prSet/>
      <dgm:spPr/>
      <dgm:t>
        <a:bodyPr/>
        <a:lstStyle/>
        <a:p>
          <a:endParaRPr lang="fr-FR" dirty="0"/>
        </a:p>
      </dgm:t>
    </dgm:pt>
    <dgm:pt modelId="{67D6FF5D-34EA-450E-910E-0D4A766326D7}" type="parTrans" cxnId="{71240518-C02B-40CA-8345-E51FE1CCF715}">
      <dgm:prSet/>
      <dgm:spPr/>
      <dgm:t>
        <a:bodyPr/>
        <a:lstStyle/>
        <a:p>
          <a:endParaRPr lang="fr-FR"/>
        </a:p>
      </dgm:t>
    </dgm:pt>
    <dgm:pt modelId="{4C420707-ED16-4173-B45B-087BB559248B}" type="sibTrans" cxnId="{71240518-C02B-40CA-8345-E51FE1CCF715}">
      <dgm:prSet/>
      <dgm:spPr/>
      <dgm:t>
        <a:bodyPr/>
        <a:lstStyle/>
        <a:p>
          <a:endParaRPr lang="fr-FR"/>
        </a:p>
      </dgm:t>
    </dgm:pt>
    <dgm:pt modelId="{C17C1328-2B58-4506-AA40-6291B7815EBF}" type="pres">
      <dgm:prSet presAssocID="{85E389B5-8559-4DB8-A659-6B8E1F385D6C}" presName="Name0" presStyleCnt="0">
        <dgm:presLayoutVars>
          <dgm:chMax val="1"/>
          <dgm:chPref val="1"/>
          <dgm:dir/>
          <dgm:animOne val="branch"/>
          <dgm:animLvl val="lvl"/>
        </dgm:presLayoutVars>
      </dgm:prSet>
      <dgm:spPr/>
      <dgm:t>
        <a:bodyPr/>
        <a:lstStyle/>
        <a:p>
          <a:endParaRPr lang="fr-FR"/>
        </a:p>
      </dgm:t>
    </dgm:pt>
    <dgm:pt modelId="{F5804B94-5787-493B-8E08-36BCF89E61D6}" type="pres">
      <dgm:prSet presAssocID="{B8F119AF-1F15-43D4-8801-74B5BC4BED3F}" presName="singleCycle" presStyleCnt="0"/>
      <dgm:spPr/>
    </dgm:pt>
    <dgm:pt modelId="{F6AEC897-9698-4FFA-BD72-F2A600ECABA8}" type="pres">
      <dgm:prSet presAssocID="{B8F119AF-1F15-43D4-8801-74B5BC4BED3F}" presName="singleCenter" presStyleLbl="node1" presStyleIdx="0" presStyleCnt="3" custScaleX="257143">
        <dgm:presLayoutVars>
          <dgm:chMax val="7"/>
          <dgm:chPref val="7"/>
        </dgm:presLayoutVars>
      </dgm:prSet>
      <dgm:spPr/>
      <dgm:t>
        <a:bodyPr/>
        <a:lstStyle/>
        <a:p>
          <a:endParaRPr lang="fr-FR"/>
        </a:p>
      </dgm:t>
    </dgm:pt>
    <dgm:pt modelId="{498E4141-51F5-4204-890B-3B2EC1722213}" type="pres">
      <dgm:prSet presAssocID="{4DE07A62-5D8C-4FA5-9AD0-52ABEE269816}" presName="Name56" presStyleLbl="parChTrans1D2" presStyleIdx="0" presStyleCnt="2"/>
      <dgm:spPr/>
      <dgm:t>
        <a:bodyPr/>
        <a:lstStyle/>
        <a:p>
          <a:endParaRPr lang="fr-FR"/>
        </a:p>
      </dgm:t>
    </dgm:pt>
    <dgm:pt modelId="{4EF43679-394A-41FA-93B7-D64A4EB1041F}" type="pres">
      <dgm:prSet presAssocID="{F68857F3-91B6-4321-B858-164E4430CB4E}" presName="text0" presStyleLbl="node1" presStyleIdx="1" presStyleCnt="3" custScaleX="225484" custRadScaleRad="96446" custRadScaleInc="324">
        <dgm:presLayoutVars>
          <dgm:bulletEnabled val="1"/>
        </dgm:presLayoutVars>
      </dgm:prSet>
      <dgm:spPr/>
      <dgm:t>
        <a:bodyPr/>
        <a:lstStyle/>
        <a:p>
          <a:endParaRPr lang="fr-FR"/>
        </a:p>
      </dgm:t>
    </dgm:pt>
    <dgm:pt modelId="{A01A3660-5650-4199-98AD-B6080E3F0E9B}" type="pres">
      <dgm:prSet presAssocID="{B9685514-C651-47B5-978D-4FBA452E2DDD}" presName="Name56" presStyleLbl="parChTrans1D2" presStyleIdx="1" presStyleCnt="2"/>
      <dgm:spPr/>
      <dgm:t>
        <a:bodyPr/>
        <a:lstStyle/>
        <a:p>
          <a:endParaRPr lang="fr-FR"/>
        </a:p>
      </dgm:t>
    </dgm:pt>
    <dgm:pt modelId="{F9F1D2B2-FFEA-4B2E-92D3-C6073F36BCDB}" type="pres">
      <dgm:prSet presAssocID="{5C546D40-CD2E-417C-824F-3A74D618C438}" presName="text0" presStyleLbl="node1" presStyleIdx="2" presStyleCnt="3" custScaleX="246183" custRadScaleRad="96702" custRadScaleInc="751">
        <dgm:presLayoutVars>
          <dgm:bulletEnabled val="1"/>
        </dgm:presLayoutVars>
      </dgm:prSet>
      <dgm:spPr/>
      <dgm:t>
        <a:bodyPr/>
        <a:lstStyle/>
        <a:p>
          <a:endParaRPr lang="fr-FR"/>
        </a:p>
      </dgm:t>
    </dgm:pt>
  </dgm:ptLst>
  <dgm:cxnLst>
    <dgm:cxn modelId="{4BC93A86-FECC-47EC-A2CD-95C7D7EDC89D}" srcId="{B8F119AF-1F15-43D4-8801-74B5BC4BED3F}" destId="{F68857F3-91B6-4321-B858-164E4430CB4E}" srcOrd="0" destOrd="0" parTransId="{4DE07A62-5D8C-4FA5-9AD0-52ABEE269816}" sibTransId="{6CEB62DB-C709-4CAF-92B8-4C62713A0145}"/>
    <dgm:cxn modelId="{2225FD2A-2D65-491E-B871-05A43DFF1F3E}" srcId="{85E389B5-8559-4DB8-A659-6B8E1F385D6C}" destId="{B8F119AF-1F15-43D4-8801-74B5BC4BED3F}" srcOrd="0" destOrd="0" parTransId="{852348B9-C0A3-466B-8A10-5D0F4AFFD6DE}" sibTransId="{8B3876A9-629C-4A18-B890-8FC0568F0371}"/>
    <dgm:cxn modelId="{80C9DCB1-465F-468B-8E20-C3CD3B5F67A1}" type="presOf" srcId="{4DE07A62-5D8C-4FA5-9AD0-52ABEE269816}" destId="{498E4141-51F5-4204-890B-3B2EC1722213}" srcOrd="0" destOrd="0" presId="urn:microsoft.com/office/officeart/2008/layout/RadialCluster"/>
    <dgm:cxn modelId="{B1C506E0-9CD1-4EE2-8EDD-A6E67AB93CAC}" type="presOf" srcId="{B8F119AF-1F15-43D4-8801-74B5BC4BED3F}" destId="{F6AEC897-9698-4FFA-BD72-F2A600ECABA8}" srcOrd="0" destOrd="0" presId="urn:microsoft.com/office/officeart/2008/layout/RadialCluster"/>
    <dgm:cxn modelId="{2B2A53B0-2D93-4457-B7A9-B74C21063C31}" type="presOf" srcId="{5C546D40-CD2E-417C-824F-3A74D618C438}" destId="{F9F1D2B2-FFEA-4B2E-92D3-C6073F36BCDB}" srcOrd="0" destOrd="0" presId="urn:microsoft.com/office/officeart/2008/layout/RadialCluster"/>
    <dgm:cxn modelId="{71240518-C02B-40CA-8345-E51FE1CCF715}" srcId="{85E389B5-8559-4DB8-A659-6B8E1F385D6C}" destId="{03162F70-8B23-41DB-A17B-B1C84E2696C8}" srcOrd="1" destOrd="0" parTransId="{67D6FF5D-34EA-450E-910E-0D4A766326D7}" sibTransId="{4C420707-ED16-4173-B45B-087BB559248B}"/>
    <dgm:cxn modelId="{3C886DDD-368B-4C9B-BA94-4D10E693077D}" type="presOf" srcId="{F68857F3-91B6-4321-B858-164E4430CB4E}" destId="{4EF43679-394A-41FA-93B7-D64A4EB1041F}" srcOrd="0" destOrd="0" presId="urn:microsoft.com/office/officeart/2008/layout/RadialCluster"/>
    <dgm:cxn modelId="{866D4833-09B6-4513-91B3-CC38AF1C77A9}" type="presOf" srcId="{B9685514-C651-47B5-978D-4FBA452E2DDD}" destId="{A01A3660-5650-4199-98AD-B6080E3F0E9B}" srcOrd="0" destOrd="0" presId="urn:microsoft.com/office/officeart/2008/layout/RadialCluster"/>
    <dgm:cxn modelId="{0278FCC1-27BA-4C91-8401-90743302F39B}" type="presOf" srcId="{85E389B5-8559-4DB8-A659-6B8E1F385D6C}" destId="{C17C1328-2B58-4506-AA40-6291B7815EBF}" srcOrd="0" destOrd="0" presId="urn:microsoft.com/office/officeart/2008/layout/RadialCluster"/>
    <dgm:cxn modelId="{CF114575-01DF-4F44-8F8A-1F29FB3ECE09}" srcId="{B8F119AF-1F15-43D4-8801-74B5BC4BED3F}" destId="{5C546D40-CD2E-417C-824F-3A74D618C438}" srcOrd="1" destOrd="0" parTransId="{B9685514-C651-47B5-978D-4FBA452E2DDD}" sibTransId="{C7252891-8B72-492B-83E4-566D77C349A8}"/>
    <dgm:cxn modelId="{BD829A2B-C2A7-49D5-9A88-151CA36C87F9}" type="presParOf" srcId="{C17C1328-2B58-4506-AA40-6291B7815EBF}" destId="{F5804B94-5787-493B-8E08-36BCF89E61D6}" srcOrd="0" destOrd="0" presId="urn:microsoft.com/office/officeart/2008/layout/RadialCluster"/>
    <dgm:cxn modelId="{DA09B60A-71C7-4F39-97C3-233D4C0CD8AA}" type="presParOf" srcId="{F5804B94-5787-493B-8E08-36BCF89E61D6}" destId="{F6AEC897-9698-4FFA-BD72-F2A600ECABA8}" srcOrd="0" destOrd="0" presId="urn:microsoft.com/office/officeart/2008/layout/RadialCluster"/>
    <dgm:cxn modelId="{7AA9EB29-1189-4B65-94E6-2150EA2C1811}" type="presParOf" srcId="{F5804B94-5787-493B-8E08-36BCF89E61D6}" destId="{498E4141-51F5-4204-890B-3B2EC1722213}" srcOrd="1" destOrd="0" presId="urn:microsoft.com/office/officeart/2008/layout/RadialCluster"/>
    <dgm:cxn modelId="{686DD630-071E-4732-85EA-838CA9DA94E7}" type="presParOf" srcId="{F5804B94-5787-493B-8E08-36BCF89E61D6}" destId="{4EF43679-394A-41FA-93B7-D64A4EB1041F}" srcOrd="2" destOrd="0" presId="urn:microsoft.com/office/officeart/2008/layout/RadialCluster"/>
    <dgm:cxn modelId="{8FE173B6-FC21-4D5A-AFC7-58CB5173EB68}" type="presParOf" srcId="{F5804B94-5787-493B-8E08-36BCF89E61D6}" destId="{A01A3660-5650-4199-98AD-B6080E3F0E9B}" srcOrd="3" destOrd="0" presId="urn:microsoft.com/office/officeart/2008/layout/RadialCluster"/>
    <dgm:cxn modelId="{62A600EE-1EEB-4EB4-BAF0-838C09FF24B6}" type="presParOf" srcId="{F5804B94-5787-493B-8E08-36BCF89E61D6}" destId="{F9F1D2B2-FFEA-4B2E-92D3-C6073F36BCDB}" srcOrd="4" destOrd="0" presId="urn:microsoft.com/office/officeart/2008/layout/RadialCluster"/>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9C0007D-BE2B-4AD7-A87E-FC2D9AD3ECED}" type="doc">
      <dgm:prSet loTypeId="urn:microsoft.com/office/officeart/2005/8/layout/radial1" loCatId="cycle" qsTypeId="urn:microsoft.com/office/officeart/2005/8/quickstyle/simple2" qsCatId="simple" csTypeId="urn:microsoft.com/office/officeart/2005/8/colors/accent3_5" csCatId="accent3" phldr="1"/>
      <dgm:spPr/>
      <dgm:t>
        <a:bodyPr/>
        <a:lstStyle/>
        <a:p>
          <a:endParaRPr lang="fr-FR"/>
        </a:p>
      </dgm:t>
    </dgm:pt>
    <dgm:pt modelId="{9258A7F1-24BF-4806-8E62-2D12E4954D90}">
      <dgm:prSet phldrT="[Texte]" custT="1"/>
      <dgm:spPr/>
      <dgm:t>
        <a:bodyPr/>
        <a:lstStyle/>
        <a:p>
          <a:pPr algn="ctr" rtl="1"/>
          <a:r>
            <a:rPr lang="ar-MA" sz="2400" b="1" dirty="0" smtClean="0">
              <a:cs typeface="+mj-cs"/>
            </a:rPr>
            <a:t>المدرسة المعرفية</a:t>
          </a:r>
          <a:endParaRPr lang="fr-FR" sz="2400" b="1" dirty="0">
            <a:cs typeface="+mj-cs"/>
          </a:endParaRPr>
        </a:p>
      </dgm:t>
    </dgm:pt>
    <dgm:pt modelId="{4E3495A8-F15B-4046-BA2A-FD43EDF57A33}" type="parTrans" cxnId="{6554C071-EF78-4875-B0B7-F08BBBA1AC97}">
      <dgm:prSet/>
      <dgm:spPr/>
      <dgm:t>
        <a:bodyPr/>
        <a:lstStyle/>
        <a:p>
          <a:endParaRPr lang="fr-FR"/>
        </a:p>
      </dgm:t>
    </dgm:pt>
    <dgm:pt modelId="{A90EADD5-2BF3-469F-BD49-535B76358DED}" type="sibTrans" cxnId="{6554C071-EF78-4875-B0B7-F08BBBA1AC97}">
      <dgm:prSet/>
      <dgm:spPr/>
      <dgm:t>
        <a:bodyPr/>
        <a:lstStyle/>
        <a:p>
          <a:endParaRPr lang="fr-FR"/>
        </a:p>
      </dgm:t>
    </dgm:pt>
    <dgm:pt modelId="{9A88C71D-7D07-4ED6-80E8-5583A8E8D36B}">
      <dgm:prSet phldrT="[Texte]" custT="1"/>
      <dgm:spPr/>
      <dgm:t>
        <a:bodyPr/>
        <a:lstStyle/>
        <a:p>
          <a:pPr rtl="1"/>
          <a:r>
            <a:rPr lang="ar-SA" sz="2000" b="1" dirty="0" smtClean="0">
              <a:cs typeface="+mj-cs"/>
            </a:rPr>
            <a:t>تعويض السلوك بالمعرفة كموضوع لعلم النفس</a:t>
          </a:r>
          <a:endParaRPr lang="fr-FR" sz="2000" b="1" dirty="0">
            <a:cs typeface="+mj-cs"/>
          </a:endParaRPr>
        </a:p>
      </dgm:t>
    </dgm:pt>
    <dgm:pt modelId="{25DE9EB6-946D-4575-8D8D-888863678556}" type="parTrans" cxnId="{5C901DBF-62EB-40F1-A317-7755C932DB86}">
      <dgm:prSet custT="1"/>
      <dgm:spPr/>
      <dgm:t>
        <a:bodyPr/>
        <a:lstStyle/>
        <a:p>
          <a:endParaRPr lang="fr-FR" sz="2000" b="1">
            <a:cs typeface="+mj-cs"/>
          </a:endParaRPr>
        </a:p>
      </dgm:t>
    </dgm:pt>
    <dgm:pt modelId="{83973B78-CAA4-4288-88C7-404602C70256}" type="sibTrans" cxnId="{5C901DBF-62EB-40F1-A317-7755C932DB86}">
      <dgm:prSet/>
      <dgm:spPr/>
      <dgm:t>
        <a:bodyPr/>
        <a:lstStyle/>
        <a:p>
          <a:endParaRPr lang="fr-FR"/>
        </a:p>
      </dgm:t>
    </dgm:pt>
    <dgm:pt modelId="{E60528C9-2861-4F42-8E57-D80C595BCA70}">
      <dgm:prSet phldrT="[Texte]" custT="1"/>
      <dgm:spPr/>
      <dgm:t>
        <a:bodyPr/>
        <a:lstStyle/>
        <a:p>
          <a:pPr rtl="1"/>
          <a:r>
            <a:rPr lang="ar-SA" sz="2000" b="1" dirty="0" smtClean="0">
              <a:cs typeface="+mj-cs"/>
            </a:rPr>
            <a:t>التفاعل بين الفرد و المحيط- خصوصا أثناء التعلم-هو تفاعل متبادل.</a:t>
          </a:r>
          <a:endParaRPr lang="fr-FR" sz="2000" b="1" dirty="0">
            <a:cs typeface="+mj-cs"/>
          </a:endParaRPr>
        </a:p>
      </dgm:t>
    </dgm:pt>
    <dgm:pt modelId="{A5EBDAFC-2FBE-48DC-9633-0274AE1B1E9F}" type="parTrans" cxnId="{3484049A-B433-4139-9CA2-A669123A7D11}">
      <dgm:prSet custT="1"/>
      <dgm:spPr/>
      <dgm:t>
        <a:bodyPr/>
        <a:lstStyle/>
        <a:p>
          <a:endParaRPr lang="fr-FR" sz="2000" b="1">
            <a:cs typeface="+mj-cs"/>
          </a:endParaRPr>
        </a:p>
      </dgm:t>
    </dgm:pt>
    <dgm:pt modelId="{B6CC7C66-05F4-4AEF-AA1B-BD01D25B8033}" type="sibTrans" cxnId="{3484049A-B433-4139-9CA2-A669123A7D11}">
      <dgm:prSet/>
      <dgm:spPr/>
      <dgm:t>
        <a:bodyPr/>
        <a:lstStyle/>
        <a:p>
          <a:endParaRPr lang="fr-FR"/>
        </a:p>
      </dgm:t>
    </dgm:pt>
    <dgm:pt modelId="{0F95562C-5303-4695-BF28-E8741A5BDED2}">
      <dgm:prSet phldrT="[Texte]" custT="1"/>
      <dgm:spPr/>
      <dgm:t>
        <a:bodyPr/>
        <a:lstStyle/>
        <a:p>
          <a:r>
            <a:rPr lang="ar-SA" sz="2000" b="1" dirty="0" smtClean="0">
              <a:cs typeface="+mj-cs"/>
            </a:rPr>
            <a:t>التعلم لا يكمن فقط في إضافة معارف جديدة( الكم) بل كذلك في تشكيلها و تنظيمها </a:t>
          </a:r>
          <a:endParaRPr lang="fr-FR" sz="2000" b="1" dirty="0">
            <a:cs typeface="+mj-cs"/>
          </a:endParaRPr>
        </a:p>
      </dgm:t>
    </dgm:pt>
    <dgm:pt modelId="{BAB4F44D-9D89-4B4D-8BFB-ED65A483152A}" type="parTrans" cxnId="{2D6E8AE8-D0F7-4853-8C08-49139402964E}">
      <dgm:prSet custT="1"/>
      <dgm:spPr/>
      <dgm:t>
        <a:bodyPr/>
        <a:lstStyle/>
        <a:p>
          <a:endParaRPr lang="fr-FR" sz="2000" b="1">
            <a:cs typeface="+mj-cs"/>
          </a:endParaRPr>
        </a:p>
      </dgm:t>
    </dgm:pt>
    <dgm:pt modelId="{6DC059A4-2E59-4812-BA27-306762B2677C}" type="sibTrans" cxnId="{2D6E8AE8-D0F7-4853-8C08-49139402964E}">
      <dgm:prSet/>
      <dgm:spPr/>
      <dgm:t>
        <a:bodyPr/>
        <a:lstStyle/>
        <a:p>
          <a:endParaRPr lang="fr-FR"/>
        </a:p>
      </dgm:t>
    </dgm:pt>
    <dgm:pt modelId="{9762637B-17BB-49CB-9A5F-0EB443474405}">
      <dgm:prSet custT="1"/>
      <dgm:spPr/>
      <dgm:t>
        <a:bodyPr/>
        <a:lstStyle/>
        <a:p>
          <a:pPr rtl="1"/>
          <a:r>
            <a:rPr lang="ar-SA" sz="2000" b="1" dirty="0" smtClean="0">
              <a:cs typeface="+mj-cs"/>
            </a:rPr>
            <a:t>التعلم هو تغير للمعارف عوض تغير السلوك</a:t>
          </a:r>
          <a:r>
            <a:rPr lang="ar-MA" sz="2000" b="1" dirty="0" smtClean="0">
              <a:cs typeface="+mj-cs"/>
            </a:rPr>
            <a:t> </a:t>
          </a:r>
          <a:r>
            <a:rPr lang="ar-SA" sz="2000" b="1" dirty="0" smtClean="0">
              <a:cs typeface="+mj-cs"/>
            </a:rPr>
            <a:t>،</a:t>
          </a:r>
          <a:r>
            <a:rPr lang="ar-MA" sz="2000" b="1" dirty="0" smtClean="0">
              <a:cs typeface="+mj-cs"/>
            </a:rPr>
            <a:t> </a:t>
          </a:r>
          <a:r>
            <a:rPr lang="ar-SA" sz="2000" b="1" dirty="0" smtClean="0">
              <a:cs typeface="+mj-cs"/>
            </a:rPr>
            <a:t>أي سيرورة داخلية تحدث في ذهن الفرد</a:t>
          </a:r>
          <a:endParaRPr lang="fr-FR" sz="2000" b="1" dirty="0">
            <a:cs typeface="+mj-cs"/>
          </a:endParaRPr>
        </a:p>
      </dgm:t>
    </dgm:pt>
    <dgm:pt modelId="{301755B7-60F0-4616-BA42-5C0E0010F57C}" type="parTrans" cxnId="{AA912F62-C637-42D3-BBDB-268BCBFB495F}">
      <dgm:prSet custT="1"/>
      <dgm:spPr/>
      <dgm:t>
        <a:bodyPr/>
        <a:lstStyle/>
        <a:p>
          <a:endParaRPr lang="fr-FR" sz="2000" b="1">
            <a:cs typeface="+mj-cs"/>
          </a:endParaRPr>
        </a:p>
      </dgm:t>
    </dgm:pt>
    <dgm:pt modelId="{98A39034-86DC-49A0-9AE4-3DB73DFD756B}" type="sibTrans" cxnId="{AA912F62-C637-42D3-BBDB-268BCBFB495F}">
      <dgm:prSet/>
      <dgm:spPr/>
      <dgm:t>
        <a:bodyPr/>
        <a:lstStyle/>
        <a:p>
          <a:endParaRPr lang="fr-FR"/>
        </a:p>
      </dgm:t>
    </dgm:pt>
    <dgm:pt modelId="{6503F6E7-EE4B-45AF-9946-090F9C0BBEB0}">
      <dgm:prSet custT="1"/>
      <dgm:spPr/>
      <dgm:t>
        <a:bodyPr/>
        <a:lstStyle/>
        <a:p>
          <a:pPr rtl="1"/>
          <a:r>
            <a:rPr lang="ar-SA" sz="2000" b="1" dirty="0" smtClean="0">
              <a:cs typeface="+mj-cs"/>
            </a:rPr>
            <a:t>التعلم هو نشاط ذهني يفترض عمليات الإدراك و الفهم </a:t>
          </a:r>
          <a:r>
            <a:rPr lang="ar-SA" sz="2000" b="1" dirty="0" err="1" smtClean="0">
              <a:cs typeface="+mj-cs"/>
            </a:rPr>
            <a:t>والإستنب</a:t>
          </a:r>
          <a:r>
            <a:rPr lang="ar-MA" sz="2000" b="1" dirty="0" smtClean="0">
              <a:cs typeface="+mj-cs"/>
            </a:rPr>
            <a:t>ا</a:t>
          </a:r>
          <a:r>
            <a:rPr lang="ar-SA" sz="2000" b="1" dirty="0" smtClean="0">
              <a:cs typeface="+mj-cs"/>
            </a:rPr>
            <a:t>ط</a:t>
          </a:r>
          <a:endParaRPr lang="fr-FR" sz="2000" b="1" dirty="0">
            <a:cs typeface="+mj-cs"/>
          </a:endParaRPr>
        </a:p>
      </dgm:t>
    </dgm:pt>
    <dgm:pt modelId="{BE8CF137-3331-4F8F-B19B-3EE1AD686D94}" type="parTrans" cxnId="{1CEAAD00-5B34-42BC-A5B3-A61CF0534584}">
      <dgm:prSet custT="1"/>
      <dgm:spPr/>
      <dgm:t>
        <a:bodyPr/>
        <a:lstStyle/>
        <a:p>
          <a:endParaRPr lang="fr-FR" sz="2000" b="1">
            <a:cs typeface="+mj-cs"/>
          </a:endParaRPr>
        </a:p>
      </dgm:t>
    </dgm:pt>
    <dgm:pt modelId="{7CA5E8DC-1032-48F9-8D39-2DAE4926FB84}" type="sibTrans" cxnId="{1CEAAD00-5B34-42BC-A5B3-A61CF0534584}">
      <dgm:prSet/>
      <dgm:spPr/>
      <dgm:t>
        <a:bodyPr/>
        <a:lstStyle/>
        <a:p>
          <a:endParaRPr lang="fr-FR"/>
        </a:p>
      </dgm:t>
    </dgm:pt>
    <dgm:pt modelId="{C3FDE018-9EED-47D5-8597-65265766896E}">
      <dgm:prSet custT="1"/>
      <dgm:spPr/>
      <dgm:t>
        <a:bodyPr/>
        <a:lstStyle/>
        <a:p>
          <a:r>
            <a:rPr lang="ar-SA" sz="2000" b="1" dirty="0" smtClean="0">
              <a:cs typeface="+mj-cs"/>
            </a:rPr>
            <a:t>التعلم يكون تابعا للمعارف السابقة،</a:t>
          </a:r>
          <a:r>
            <a:rPr lang="ar-MA" sz="2000" b="1" dirty="0" smtClean="0">
              <a:cs typeface="+mj-cs"/>
            </a:rPr>
            <a:t> </a:t>
          </a:r>
          <a:r>
            <a:rPr lang="ar-SA" sz="2000" b="1" dirty="0" smtClean="0">
              <a:cs typeface="+mj-cs"/>
            </a:rPr>
            <a:t>لأنها تحدد ما يمكن أن يتعلمه الفرد لا حق</a:t>
          </a:r>
          <a:r>
            <a:rPr lang="ar-MA" sz="2000" b="1" dirty="0" smtClean="0">
              <a:cs typeface="+mj-cs"/>
            </a:rPr>
            <a:t>ا</a:t>
          </a:r>
          <a:endParaRPr lang="fr-FR" sz="2000" b="1" dirty="0">
            <a:cs typeface="+mj-cs"/>
          </a:endParaRPr>
        </a:p>
      </dgm:t>
    </dgm:pt>
    <dgm:pt modelId="{4FB25B71-5492-4EA6-8AB6-D1AFBB1ACFD8}" type="parTrans" cxnId="{9C464B9E-F62F-4E47-8F1B-09971AA0BA75}">
      <dgm:prSet custT="1"/>
      <dgm:spPr/>
      <dgm:t>
        <a:bodyPr/>
        <a:lstStyle/>
        <a:p>
          <a:endParaRPr lang="fr-FR" sz="2000" b="1">
            <a:cs typeface="+mj-cs"/>
          </a:endParaRPr>
        </a:p>
      </dgm:t>
    </dgm:pt>
    <dgm:pt modelId="{8DD3156D-5BEA-44CE-A772-C19B2A6DD1AD}" type="sibTrans" cxnId="{9C464B9E-F62F-4E47-8F1B-09971AA0BA75}">
      <dgm:prSet/>
      <dgm:spPr/>
      <dgm:t>
        <a:bodyPr/>
        <a:lstStyle/>
        <a:p>
          <a:endParaRPr lang="fr-FR"/>
        </a:p>
      </dgm:t>
    </dgm:pt>
    <dgm:pt modelId="{35FF5EE4-567D-4B5A-92D0-D6E7D84C34AA}" type="pres">
      <dgm:prSet presAssocID="{49C0007D-BE2B-4AD7-A87E-FC2D9AD3ECED}" presName="cycle" presStyleCnt="0">
        <dgm:presLayoutVars>
          <dgm:chMax val="1"/>
          <dgm:dir/>
          <dgm:animLvl val="ctr"/>
          <dgm:resizeHandles val="exact"/>
        </dgm:presLayoutVars>
      </dgm:prSet>
      <dgm:spPr/>
      <dgm:t>
        <a:bodyPr/>
        <a:lstStyle/>
        <a:p>
          <a:endParaRPr lang="fr-FR"/>
        </a:p>
      </dgm:t>
    </dgm:pt>
    <dgm:pt modelId="{6ACF65F1-CCC9-4BE1-8F0D-AD71406D21C9}" type="pres">
      <dgm:prSet presAssocID="{9258A7F1-24BF-4806-8E62-2D12E4954D90}" presName="centerShape" presStyleLbl="node0" presStyleIdx="0" presStyleCnt="1" custLinFactNeighborX="-1150" custLinFactNeighborY="-2047"/>
      <dgm:spPr/>
      <dgm:t>
        <a:bodyPr/>
        <a:lstStyle/>
        <a:p>
          <a:endParaRPr lang="fr-FR"/>
        </a:p>
      </dgm:t>
    </dgm:pt>
    <dgm:pt modelId="{0A655E1D-D825-4B54-9F6B-4B7965E93F3F}" type="pres">
      <dgm:prSet presAssocID="{25DE9EB6-946D-4575-8D8D-888863678556}" presName="Name9" presStyleLbl="parChTrans1D2" presStyleIdx="0" presStyleCnt="6"/>
      <dgm:spPr/>
      <dgm:t>
        <a:bodyPr/>
        <a:lstStyle/>
        <a:p>
          <a:endParaRPr lang="fr-FR"/>
        </a:p>
      </dgm:t>
    </dgm:pt>
    <dgm:pt modelId="{99A8988E-761E-41BE-A5AD-943299263116}" type="pres">
      <dgm:prSet presAssocID="{25DE9EB6-946D-4575-8D8D-888863678556}" presName="connTx" presStyleLbl="parChTrans1D2" presStyleIdx="0" presStyleCnt="6"/>
      <dgm:spPr/>
      <dgm:t>
        <a:bodyPr/>
        <a:lstStyle/>
        <a:p>
          <a:endParaRPr lang="fr-FR"/>
        </a:p>
      </dgm:t>
    </dgm:pt>
    <dgm:pt modelId="{7C181199-5BA8-4B28-B915-B748E2EB8926}" type="pres">
      <dgm:prSet presAssocID="{9A88C71D-7D07-4ED6-80E8-5583A8E8D36B}" presName="node" presStyleLbl="node1" presStyleIdx="0" presStyleCnt="6" custScaleX="171429" custScaleY="130595" custRadScaleRad="99999" custRadScaleInc="0">
        <dgm:presLayoutVars>
          <dgm:bulletEnabled val="1"/>
        </dgm:presLayoutVars>
      </dgm:prSet>
      <dgm:spPr/>
      <dgm:t>
        <a:bodyPr/>
        <a:lstStyle/>
        <a:p>
          <a:endParaRPr lang="fr-FR"/>
        </a:p>
      </dgm:t>
    </dgm:pt>
    <dgm:pt modelId="{0D0979FF-287D-4D21-891A-DD78F529D1BE}" type="pres">
      <dgm:prSet presAssocID="{A5EBDAFC-2FBE-48DC-9633-0274AE1B1E9F}" presName="Name9" presStyleLbl="parChTrans1D2" presStyleIdx="1" presStyleCnt="6"/>
      <dgm:spPr/>
      <dgm:t>
        <a:bodyPr/>
        <a:lstStyle/>
        <a:p>
          <a:endParaRPr lang="fr-FR"/>
        </a:p>
      </dgm:t>
    </dgm:pt>
    <dgm:pt modelId="{F6241FF3-C898-4925-BFF3-1C3D277C6231}" type="pres">
      <dgm:prSet presAssocID="{A5EBDAFC-2FBE-48DC-9633-0274AE1B1E9F}" presName="connTx" presStyleLbl="parChTrans1D2" presStyleIdx="1" presStyleCnt="6"/>
      <dgm:spPr/>
      <dgm:t>
        <a:bodyPr/>
        <a:lstStyle/>
        <a:p>
          <a:endParaRPr lang="fr-FR"/>
        </a:p>
      </dgm:t>
    </dgm:pt>
    <dgm:pt modelId="{D77C5E7B-5DF6-447A-9085-60DE4D014C10}" type="pres">
      <dgm:prSet presAssocID="{E60528C9-2861-4F42-8E57-D80C595BCA70}" presName="node" presStyleLbl="node1" presStyleIdx="1" presStyleCnt="6" custScaleX="233158" custScaleY="108798" custRadScaleRad="170225" custRadScaleInc="33066">
        <dgm:presLayoutVars>
          <dgm:bulletEnabled val="1"/>
        </dgm:presLayoutVars>
      </dgm:prSet>
      <dgm:spPr/>
      <dgm:t>
        <a:bodyPr/>
        <a:lstStyle/>
        <a:p>
          <a:endParaRPr lang="fr-FR"/>
        </a:p>
      </dgm:t>
    </dgm:pt>
    <dgm:pt modelId="{5DA58C83-1C86-4AC7-8D50-38C112FB5EAE}" type="pres">
      <dgm:prSet presAssocID="{301755B7-60F0-4616-BA42-5C0E0010F57C}" presName="Name9" presStyleLbl="parChTrans1D2" presStyleIdx="2" presStyleCnt="6"/>
      <dgm:spPr/>
      <dgm:t>
        <a:bodyPr/>
        <a:lstStyle/>
        <a:p>
          <a:endParaRPr lang="fr-FR"/>
        </a:p>
      </dgm:t>
    </dgm:pt>
    <dgm:pt modelId="{DC56C239-FCE8-4A5B-9656-BDE0A5FDFC06}" type="pres">
      <dgm:prSet presAssocID="{301755B7-60F0-4616-BA42-5C0E0010F57C}" presName="connTx" presStyleLbl="parChTrans1D2" presStyleIdx="2" presStyleCnt="6"/>
      <dgm:spPr/>
      <dgm:t>
        <a:bodyPr/>
        <a:lstStyle/>
        <a:p>
          <a:endParaRPr lang="fr-FR"/>
        </a:p>
      </dgm:t>
    </dgm:pt>
    <dgm:pt modelId="{1D457EC1-A6D3-4D73-A728-D0CB7324911E}" type="pres">
      <dgm:prSet presAssocID="{9762637B-17BB-49CB-9A5F-0EB443474405}" presName="node" presStyleLbl="node1" presStyleIdx="2" presStyleCnt="6" custScaleX="249429" custScaleY="117049" custRadScaleRad="169179" custRadScaleInc="-59711">
        <dgm:presLayoutVars>
          <dgm:bulletEnabled val="1"/>
        </dgm:presLayoutVars>
      </dgm:prSet>
      <dgm:spPr/>
      <dgm:t>
        <a:bodyPr/>
        <a:lstStyle/>
        <a:p>
          <a:endParaRPr lang="fr-FR"/>
        </a:p>
      </dgm:t>
    </dgm:pt>
    <dgm:pt modelId="{D1CB8FC9-5E77-4122-80C6-60080245F9DE}" type="pres">
      <dgm:prSet presAssocID="{BE8CF137-3331-4F8F-B19B-3EE1AD686D94}" presName="Name9" presStyleLbl="parChTrans1D2" presStyleIdx="3" presStyleCnt="6"/>
      <dgm:spPr/>
      <dgm:t>
        <a:bodyPr/>
        <a:lstStyle/>
        <a:p>
          <a:endParaRPr lang="fr-FR"/>
        </a:p>
      </dgm:t>
    </dgm:pt>
    <dgm:pt modelId="{AA9D9CFE-E02C-4DEE-9D60-211A8E8EF488}" type="pres">
      <dgm:prSet presAssocID="{BE8CF137-3331-4F8F-B19B-3EE1AD686D94}" presName="connTx" presStyleLbl="parChTrans1D2" presStyleIdx="3" presStyleCnt="6"/>
      <dgm:spPr/>
      <dgm:t>
        <a:bodyPr/>
        <a:lstStyle/>
        <a:p>
          <a:endParaRPr lang="fr-FR"/>
        </a:p>
      </dgm:t>
    </dgm:pt>
    <dgm:pt modelId="{43EDCF24-4B7B-4C6D-9487-5D23941FE7FB}" type="pres">
      <dgm:prSet presAssocID="{6503F6E7-EE4B-45AF-9946-090F9C0BBEB0}" presName="node" presStyleLbl="node1" presStyleIdx="3" presStyleCnt="6" custScaleX="239488" custRadScaleRad="98124" custRadScaleInc="7677">
        <dgm:presLayoutVars>
          <dgm:bulletEnabled val="1"/>
        </dgm:presLayoutVars>
      </dgm:prSet>
      <dgm:spPr/>
      <dgm:t>
        <a:bodyPr/>
        <a:lstStyle/>
        <a:p>
          <a:endParaRPr lang="fr-FR"/>
        </a:p>
      </dgm:t>
    </dgm:pt>
    <dgm:pt modelId="{FE6D657E-C8EA-4328-A381-E5ADA68C10F2}" type="pres">
      <dgm:prSet presAssocID="{BAB4F44D-9D89-4B4D-8BFB-ED65A483152A}" presName="Name9" presStyleLbl="parChTrans1D2" presStyleIdx="4" presStyleCnt="6"/>
      <dgm:spPr/>
      <dgm:t>
        <a:bodyPr/>
        <a:lstStyle/>
        <a:p>
          <a:endParaRPr lang="fr-FR"/>
        </a:p>
      </dgm:t>
    </dgm:pt>
    <dgm:pt modelId="{F9A58D37-E3F5-45BB-940A-B4672B10C3B1}" type="pres">
      <dgm:prSet presAssocID="{BAB4F44D-9D89-4B4D-8BFB-ED65A483152A}" presName="connTx" presStyleLbl="parChTrans1D2" presStyleIdx="4" presStyleCnt="6"/>
      <dgm:spPr/>
      <dgm:t>
        <a:bodyPr/>
        <a:lstStyle/>
        <a:p>
          <a:endParaRPr lang="fr-FR"/>
        </a:p>
      </dgm:t>
    </dgm:pt>
    <dgm:pt modelId="{D9246775-571B-41A7-BE5A-D5B2F3CF1469}" type="pres">
      <dgm:prSet presAssocID="{0F95562C-5303-4695-BF28-E8741A5BDED2}" presName="node" presStyleLbl="node1" presStyleIdx="4" presStyleCnt="6" custScaleX="230222" custScaleY="127441" custRadScaleRad="164028" custRadScaleInc="63174">
        <dgm:presLayoutVars>
          <dgm:bulletEnabled val="1"/>
        </dgm:presLayoutVars>
      </dgm:prSet>
      <dgm:spPr/>
      <dgm:t>
        <a:bodyPr/>
        <a:lstStyle/>
        <a:p>
          <a:endParaRPr lang="fr-FR"/>
        </a:p>
      </dgm:t>
    </dgm:pt>
    <dgm:pt modelId="{6B61228C-F5B8-43FD-BF5C-5A834AF1B2CF}" type="pres">
      <dgm:prSet presAssocID="{4FB25B71-5492-4EA6-8AB6-D1AFBB1ACFD8}" presName="Name9" presStyleLbl="parChTrans1D2" presStyleIdx="5" presStyleCnt="6"/>
      <dgm:spPr/>
      <dgm:t>
        <a:bodyPr/>
        <a:lstStyle/>
        <a:p>
          <a:endParaRPr lang="fr-FR"/>
        </a:p>
      </dgm:t>
    </dgm:pt>
    <dgm:pt modelId="{50D23AD7-C7E5-416A-A6FB-884064D76914}" type="pres">
      <dgm:prSet presAssocID="{4FB25B71-5492-4EA6-8AB6-D1AFBB1ACFD8}" presName="connTx" presStyleLbl="parChTrans1D2" presStyleIdx="5" presStyleCnt="6"/>
      <dgm:spPr/>
      <dgm:t>
        <a:bodyPr/>
        <a:lstStyle/>
        <a:p>
          <a:endParaRPr lang="fr-FR"/>
        </a:p>
      </dgm:t>
    </dgm:pt>
    <dgm:pt modelId="{965C7E35-0136-42F8-8712-3DB0166EF181}" type="pres">
      <dgm:prSet presAssocID="{C3FDE018-9EED-47D5-8597-65265766896E}" presName="node" presStyleLbl="node1" presStyleIdx="5" presStyleCnt="6" custScaleX="212091" custScaleY="115882" custRadScaleRad="177710" custRadScaleInc="-32138">
        <dgm:presLayoutVars>
          <dgm:bulletEnabled val="1"/>
        </dgm:presLayoutVars>
      </dgm:prSet>
      <dgm:spPr/>
      <dgm:t>
        <a:bodyPr/>
        <a:lstStyle/>
        <a:p>
          <a:endParaRPr lang="fr-FR"/>
        </a:p>
      </dgm:t>
    </dgm:pt>
  </dgm:ptLst>
  <dgm:cxnLst>
    <dgm:cxn modelId="{85F66F2A-6A1A-4E78-A3A9-0575E3F05606}" type="presOf" srcId="{25DE9EB6-946D-4575-8D8D-888863678556}" destId="{0A655E1D-D825-4B54-9F6B-4B7965E93F3F}" srcOrd="0" destOrd="0" presId="urn:microsoft.com/office/officeart/2005/8/layout/radial1"/>
    <dgm:cxn modelId="{5D8906FB-E01A-41BA-A800-08285F48090A}" type="presOf" srcId="{BAB4F44D-9D89-4B4D-8BFB-ED65A483152A}" destId="{F9A58D37-E3F5-45BB-940A-B4672B10C3B1}" srcOrd="1" destOrd="0" presId="urn:microsoft.com/office/officeart/2005/8/layout/radial1"/>
    <dgm:cxn modelId="{695895FA-A6C4-498A-B11E-63627A352B3C}" type="presOf" srcId="{4FB25B71-5492-4EA6-8AB6-D1AFBB1ACFD8}" destId="{50D23AD7-C7E5-416A-A6FB-884064D76914}" srcOrd="1" destOrd="0" presId="urn:microsoft.com/office/officeart/2005/8/layout/radial1"/>
    <dgm:cxn modelId="{DEAF7D04-BF59-4A8A-861F-34FF59F6F09B}" type="presOf" srcId="{9762637B-17BB-49CB-9A5F-0EB443474405}" destId="{1D457EC1-A6D3-4D73-A728-D0CB7324911E}" srcOrd="0" destOrd="0" presId="urn:microsoft.com/office/officeart/2005/8/layout/radial1"/>
    <dgm:cxn modelId="{7A2672F6-DB59-47CB-9F84-B2F8F72E473C}" type="presOf" srcId="{BE8CF137-3331-4F8F-B19B-3EE1AD686D94}" destId="{D1CB8FC9-5E77-4122-80C6-60080245F9DE}" srcOrd="0" destOrd="0" presId="urn:microsoft.com/office/officeart/2005/8/layout/radial1"/>
    <dgm:cxn modelId="{761CB425-D4E3-4358-A607-6C0167A0E3B6}" type="presOf" srcId="{E60528C9-2861-4F42-8E57-D80C595BCA70}" destId="{D77C5E7B-5DF6-447A-9085-60DE4D014C10}" srcOrd="0" destOrd="0" presId="urn:microsoft.com/office/officeart/2005/8/layout/radial1"/>
    <dgm:cxn modelId="{2D6E8AE8-D0F7-4853-8C08-49139402964E}" srcId="{9258A7F1-24BF-4806-8E62-2D12E4954D90}" destId="{0F95562C-5303-4695-BF28-E8741A5BDED2}" srcOrd="4" destOrd="0" parTransId="{BAB4F44D-9D89-4B4D-8BFB-ED65A483152A}" sibTransId="{6DC059A4-2E59-4812-BA27-306762B2677C}"/>
    <dgm:cxn modelId="{8E000610-9029-4C9A-A316-261A72711A97}" type="presOf" srcId="{BE8CF137-3331-4F8F-B19B-3EE1AD686D94}" destId="{AA9D9CFE-E02C-4DEE-9D60-211A8E8EF488}" srcOrd="1" destOrd="0" presId="urn:microsoft.com/office/officeart/2005/8/layout/radial1"/>
    <dgm:cxn modelId="{C5DB22CF-4EA0-420C-8D80-48B784868FA6}" type="presOf" srcId="{A5EBDAFC-2FBE-48DC-9633-0274AE1B1E9F}" destId="{F6241FF3-C898-4925-BFF3-1C3D277C6231}" srcOrd="1" destOrd="0" presId="urn:microsoft.com/office/officeart/2005/8/layout/radial1"/>
    <dgm:cxn modelId="{16186BD4-5288-495A-B69B-4743054A6EFC}" type="presOf" srcId="{0F95562C-5303-4695-BF28-E8741A5BDED2}" destId="{D9246775-571B-41A7-BE5A-D5B2F3CF1469}" srcOrd="0" destOrd="0" presId="urn:microsoft.com/office/officeart/2005/8/layout/radial1"/>
    <dgm:cxn modelId="{15C3712B-AFF9-4016-933E-26B5AE67BA39}" type="presOf" srcId="{9258A7F1-24BF-4806-8E62-2D12E4954D90}" destId="{6ACF65F1-CCC9-4BE1-8F0D-AD71406D21C9}" srcOrd="0" destOrd="0" presId="urn:microsoft.com/office/officeart/2005/8/layout/radial1"/>
    <dgm:cxn modelId="{ED04D5AF-C72C-432D-BD55-FA063E1B351F}" type="presOf" srcId="{4FB25B71-5492-4EA6-8AB6-D1AFBB1ACFD8}" destId="{6B61228C-F5B8-43FD-BF5C-5A834AF1B2CF}" srcOrd="0" destOrd="0" presId="urn:microsoft.com/office/officeart/2005/8/layout/radial1"/>
    <dgm:cxn modelId="{85C195B9-51BF-4753-88D5-AC1A8512FE2B}" type="presOf" srcId="{A5EBDAFC-2FBE-48DC-9633-0274AE1B1E9F}" destId="{0D0979FF-287D-4D21-891A-DD78F529D1BE}" srcOrd="0" destOrd="0" presId="urn:microsoft.com/office/officeart/2005/8/layout/radial1"/>
    <dgm:cxn modelId="{312F8ED1-7F32-440B-B5CF-4E8763EDB36B}" type="presOf" srcId="{49C0007D-BE2B-4AD7-A87E-FC2D9AD3ECED}" destId="{35FF5EE4-567D-4B5A-92D0-D6E7D84C34AA}" srcOrd="0" destOrd="0" presId="urn:microsoft.com/office/officeart/2005/8/layout/radial1"/>
    <dgm:cxn modelId="{F728F522-E011-4FDF-9D6F-A5621F409DCF}" type="presOf" srcId="{6503F6E7-EE4B-45AF-9946-090F9C0BBEB0}" destId="{43EDCF24-4B7B-4C6D-9487-5D23941FE7FB}" srcOrd="0" destOrd="0" presId="urn:microsoft.com/office/officeart/2005/8/layout/radial1"/>
    <dgm:cxn modelId="{2D5B4C15-C727-4EBE-A30D-E800EE21C631}" type="presOf" srcId="{9A88C71D-7D07-4ED6-80E8-5583A8E8D36B}" destId="{7C181199-5BA8-4B28-B915-B748E2EB8926}" srcOrd="0" destOrd="0" presId="urn:microsoft.com/office/officeart/2005/8/layout/radial1"/>
    <dgm:cxn modelId="{87B31012-A8ED-40B5-AFC9-F0BADB92A49F}" type="presOf" srcId="{25DE9EB6-946D-4575-8D8D-888863678556}" destId="{99A8988E-761E-41BE-A5AD-943299263116}" srcOrd="1" destOrd="0" presId="urn:microsoft.com/office/officeart/2005/8/layout/radial1"/>
    <dgm:cxn modelId="{C85BBEDC-85E7-4320-80B4-C5DEE0635970}" type="presOf" srcId="{BAB4F44D-9D89-4B4D-8BFB-ED65A483152A}" destId="{FE6D657E-C8EA-4328-A381-E5ADA68C10F2}" srcOrd="0" destOrd="0" presId="urn:microsoft.com/office/officeart/2005/8/layout/radial1"/>
    <dgm:cxn modelId="{9C464B9E-F62F-4E47-8F1B-09971AA0BA75}" srcId="{9258A7F1-24BF-4806-8E62-2D12E4954D90}" destId="{C3FDE018-9EED-47D5-8597-65265766896E}" srcOrd="5" destOrd="0" parTransId="{4FB25B71-5492-4EA6-8AB6-D1AFBB1ACFD8}" sibTransId="{8DD3156D-5BEA-44CE-A772-C19B2A6DD1AD}"/>
    <dgm:cxn modelId="{123ED6DC-7203-47EA-B996-C172DF4E9718}" type="presOf" srcId="{301755B7-60F0-4616-BA42-5C0E0010F57C}" destId="{DC56C239-FCE8-4A5B-9656-BDE0A5FDFC06}" srcOrd="1" destOrd="0" presId="urn:microsoft.com/office/officeart/2005/8/layout/radial1"/>
    <dgm:cxn modelId="{854D0481-9C19-4F5C-BAB4-222377C8E1A4}" type="presOf" srcId="{C3FDE018-9EED-47D5-8597-65265766896E}" destId="{965C7E35-0136-42F8-8712-3DB0166EF181}" srcOrd="0" destOrd="0" presId="urn:microsoft.com/office/officeart/2005/8/layout/radial1"/>
    <dgm:cxn modelId="{1CEAAD00-5B34-42BC-A5B3-A61CF0534584}" srcId="{9258A7F1-24BF-4806-8E62-2D12E4954D90}" destId="{6503F6E7-EE4B-45AF-9946-090F9C0BBEB0}" srcOrd="3" destOrd="0" parTransId="{BE8CF137-3331-4F8F-B19B-3EE1AD686D94}" sibTransId="{7CA5E8DC-1032-48F9-8D39-2DAE4926FB84}"/>
    <dgm:cxn modelId="{AA912F62-C637-42D3-BBDB-268BCBFB495F}" srcId="{9258A7F1-24BF-4806-8E62-2D12E4954D90}" destId="{9762637B-17BB-49CB-9A5F-0EB443474405}" srcOrd="2" destOrd="0" parTransId="{301755B7-60F0-4616-BA42-5C0E0010F57C}" sibTransId="{98A39034-86DC-49A0-9AE4-3DB73DFD756B}"/>
    <dgm:cxn modelId="{5C901DBF-62EB-40F1-A317-7755C932DB86}" srcId="{9258A7F1-24BF-4806-8E62-2D12E4954D90}" destId="{9A88C71D-7D07-4ED6-80E8-5583A8E8D36B}" srcOrd="0" destOrd="0" parTransId="{25DE9EB6-946D-4575-8D8D-888863678556}" sibTransId="{83973B78-CAA4-4288-88C7-404602C70256}"/>
    <dgm:cxn modelId="{73409D41-37F7-4F9E-B702-F7560838EC1E}" type="presOf" srcId="{301755B7-60F0-4616-BA42-5C0E0010F57C}" destId="{5DA58C83-1C86-4AC7-8D50-38C112FB5EAE}" srcOrd="0" destOrd="0" presId="urn:microsoft.com/office/officeart/2005/8/layout/radial1"/>
    <dgm:cxn modelId="{6554C071-EF78-4875-B0B7-F08BBBA1AC97}" srcId="{49C0007D-BE2B-4AD7-A87E-FC2D9AD3ECED}" destId="{9258A7F1-24BF-4806-8E62-2D12E4954D90}" srcOrd="0" destOrd="0" parTransId="{4E3495A8-F15B-4046-BA2A-FD43EDF57A33}" sibTransId="{A90EADD5-2BF3-469F-BD49-535B76358DED}"/>
    <dgm:cxn modelId="{3484049A-B433-4139-9CA2-A669123A7D11}" srcId="{9258A7F1-24BF-4806-8E62-2D12E4954D90}" destId="{E60528C9-2861-4F42-8E57-D80C595BCA70}" srcOrd="1" destOrd="0" parTransId="{A5EBDAFC-2FBE-48DC-9633-0274AE1B1E9F}" sibTransId="{B6CC7C66-05F4-4AEF-AA1B-BD01D25B8033}"/>
    <dgm:cxn modelId="{6C3E1BA2-5761-4B3B-B3AC-1CDB35E1CAEC}" type="presParOf" srcId="{35FF5EE4-567D-4B5A-92D0-D6E7D84C34AA}" destId="{6ACF65F1-CCC9-4BE1-8F0D-AD71406D21C9}" srcOrd="0" destOrd="0" presId="urn:microsoft.com/office/officeart/2005/8/layout/radial1"/>
    <dgm:cxn modelId="{1B26E635-E5E3-46B1-9749-71A8DE0B60F4}" type="presParOf" srcId="{35FF5EE4-567D-4B5A-92D0-D6E7D84C34AA}" destId="{0A655E1D-D825-4B54-9F6B-4B7965E93F3F}" srcOrd="1" destOrd="0" presId="urn:microsoft.com/office/officeart/2005/8/layout/radial1"/>
    <dgm:cxn modelId="{A9FF5765-F991-49F7-A095-9C0A32F0A1BD}" type="presParOf" srcId="{0A655E1D-D825-4B54-9F6B-4B7965E93F3F}" destId="{99A8988E-761E-41BE-A5AD-943299263116}" srcOrd="0" destOrd="0" presId="urn:microsoft.com/office/officeart/2005/8/layout/radial1"/>
    <dgm:cxn modelId="{A07D3C0A-C612-45DF-A8B9-6419B3EF34F5}" type="presParOf" srcId="{35FF5EE4-567D-4B5A-92D0-D6E7D84C34AA}" destId="{7C181199-5BA8-4B28-B915-B748E2EB8926}" srcOrd="2" destOrd="0" presId="urn:microsoft.com/office/officeart/2005/8/layout/radial1"/>
    <dgm:cxn modelId="{1769F311-60E4-458F-B309-B6248AEC1EEF}" type="presParOf" srcId="{35FF5EE4-567D-4B5A-92D0-D6E7D84C34AA}" destId="{0D0979FF-287D-4D21-891A-DD78F529D1BE}" srcOrd="3" destOrd="0" presId="urn:microsoft.com/office/officeart/2005/8/layout/radial1"/>
    <dgm:cxn modelId="{8A837687-70AF-4F27-921D-28C0129F981E}" type="presParOf" srcId="{0D0979FF-287D-4D21-891A-DD78F529D1BE}" destId="{F6241FF3-C898-4925-BFF3-1C3D277C6231}" srcOrd="0" destOrd="0" presId="urn:microsoft.com/office/officeart/2005/8/layout/radial1"/>
    <dgm:cxn modelId="{91956776-4C82-47ED-AD82-EF29274D7A94}" type="presParOf" srcId="{35FF5EE4-567D-4B5A-92D0-D6E7D84C34AA}" destId="{D77C5E7B-5DF6-447A-9085-60DE4D014C10}" srcOrd="4" destOrd="0" presId="urn:microsoft.com/office/officeart/2005/8/layout/radial1"/>
    <dgm:cxn modelId="{5E9E07BB-695B-440A-A086-EA7FC09AFACA}" type="presParOf" srcId="{35FF5EE4-567D-4B5A-92D0-D6E7D84C34AA}" destId="{5DA58C83-1C86-4AC7-8D50-38C112FB5EAE}" srcOrd="5" destOrd="0" presId="urn:microsoft.com/office/officeart/2005/8/layout/radial1"/>
    <dgm:cxn modelId="{10F05437-7649-41F0-8614-10ED3C30AF43}" type="presParOf" srcId="{5DA58C83-1C86-4AC7-8D50-38C112FB5EAE}" destId="{DC56C239-FCE8-4A5B-9656-BDE0A5FDFC06}" srcOrd="0" destOrd="0" presId="urn:microsoft.com/office/officeart/2005/8/layout/radial1"/>
    <dgm:cxn modelId="{B536E55A-1710-4A62-BE4B-743583019A38}" type="presParOf" srcId="{35FF5EE4-567D-4B5A-92D0-D6E7D84C34AA}" destId="{1D457EC1-A6D3-4D73-A728-D0CB7324911E}" srcOrd="6" destOrd="0" presId="urn:microsoft.com/office/officeart/2005/8/layout/radial1"/>
    <dgm:cxn modelId="{686D2B3B-31BD-42CE-94D4-2B78A8231933}" type="presParOf" srcId="{35FF5EE4-567D-4B5A-92D0-D6E7D84C34AA}" destId="{D1CB8FC9-5E77-4122-80C6-60080245F9DE}" srcOrd="7" destOrd="0" presId="urn:microsoft.com/office/officeart/2005/8/layout/radial1"/>
    <dgm:cxn modelId="{2BA68D9A-E3C7-4585-BE31-0B9ED6D1DA1E}" type="presParOf" srcId="{D1CB8FC9-5E77-4122-80C6-60080245F9DE}" destId="{AA9D9CFE-E02C-4DEE-9D60-211A8E8EF488}" srcOrd="0" destOrd="0" presId="urn:microsoft.com/office/officeart/2005/8/layout/radial1"/>
    <dgm:cxn modelId="{6BF9AF86-F12E-4505-8A8E-6B525DCA70E5}" type="presParOf" srcId="{35FF5EE4-567D-4B5A-92D0-D6E7D84C34AA}" destId="{43EDCF24-4B7B-4C6D-9487-5D23941FE7FB}" srcOrd="8" destOrd="0" presId="urn:microsoft.com/office/officeart/2005/8/layout/radial1"/>
    <dgm:cxn modelId="{BE4FB8ED-94DE-49C5-B645-691218A61B3A}" type="presParOf" srcId="{35FF5EE4-567D-4B5A-92D0-D6E7D84C34AA}" destId="{FE6D657E-C8EA-4328-A381-E5ADA68C10F2}" srcOrd="9" destOrd="0" presId="urn:microsoft.com/office/officeart/2005/8/layout/radial1"/>
    <dgm:cxn modelId="{3E0B00A9-57F5-454F-B589-E0F9C9A50EEF}" type="presParOf" srcId="{FE6D657E-C8EA-4328-A381-E5ADA68C10F2}" destId="{F9A58D37-E3F5-45BB-940A-B4672B10C3B1}" srcOrd="0" destOrd="0" presId="urn:microsoft.com/office/officeart/2005/8/layout/radial1"/>
    <dgm:cxn modelId="{A67780A3-D38A-4B0A-BFF8-164E7B6CE056}" type="presParOf" srcId="{35FF5EE4-567D-4B5A-92D0-D6E7D84C34AA}" destId="{D9246775-571B-41A7-BE5A-D5B2F3CF1469}" srcOrd="10" destOrd="0" presId="urn:microsoft.com/office/officeart/2005/8/layout/radial1"/>
    <dgm:cxn modelId="{3FF0D4F4-EF83-40D7-8BDA-4E621B0BE3DC}" type="presParOf" srcId="{35FF5EE4-567D-4B5A-92D0-D6E7D84C34AA}" destId="{6B61228C-F5B8-43FD-BF5C-5A834AF1B2CF}" srcOrd="11" destOrd="0" presId="urn:microsoft.com/office/officeart/2005/8/layout/radial1"/>
    <dgm:cxn modelId="{89BBB951-9649-4E56-8EB3-3FA684815AA4}" type="presParOf" srcId="{6B61228C-F5B8-43FD-BF5C-5A834AF1B2CF}" destId="{50D23AD7-C7E5-416A-A6FB-884064D76914}" srcOrd="0" destOrd="0" presId="urn:microsoft.com/office/officeart/2005/8/layout/radial1"/>
    <dgm:cxn modelId="{14A63971-1BF0-4706-9B7E-DCF347E3A4E6}" type="presParOf" srcId="{35FF5EE4-567D-4B5A-92D0-D6E7D84C34AA}" destId="{965C7E35-0136-42F8-8712-3DB0166EF181}" srcOrd="12" destOrd="0" presId="urn:microsoft.com/office/officeart/2005/8/layout/radial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91084C-98A3-4FB4-BFF1-7CF21B67DF2A}" type="doc">
      <dgm:prSet loTypeId="urn:microsoft.com/office/officeart/2005/8/layout/default" loCatId="list" qsTypeId="urn:microsoft.com/office/officeart/2005/8/quickstyle/simple5" qsCatId="simple" csTypeId="urn:microsoft.com/office/officeart/2005/8/colors/accent1_3" csCatId="accent1" phldr="1"/>
      <dgm:spPr/>
      <dgm:t>
        <a:bodyPr/>
        <a:lstStyle/>
        <a:p>
          <a:endParaRPr lang="fr-FR"/>
        </a:p>
      </dgm:t>
    </dgm:pt>
    <dgm:pt modelId="{3D88AD4D-C70D-401A-B0A0-7D4B100D20E3}">
      <dgm:prSet phldrT="[Texte]" custT="1"/>
      <dgm:spPr/>
      <dgm:t>
        <a:bodyPr/>
        <a:lstStyle/>
        <a:p>
          <a:pPr algn="r"/>
          <a:r>
            <a:rPr lang="ar-MA" sz="2400" b="1" dirty="0" smtClean="0"/>
            <a:t>التعلم عملية تنتج من نشاط الفرد و يترتب عنها تغيرات في </a:t>
          </a:r>
          <a:r>
            <a:rPr lang="ar-MA" sz="2400" b="1" dirty="0" err="1" smtClean="0"/>
            <a:t>سلوكه.</a:t>
          </a:r>
          <a:r>
            <a:rPr lang="ar-MA" sz="2400" b="1" dirty="0" smtClean="0"/>
            <a:t> وهو العملية التي يكتسب الفرد عن طريقها وسائل جديدة يتغلب </a:t>
          </a:r>
          <a:r>
            <a:rPr lang="ar-MA" sz="2400" b="1" dirty="0" err="1" smtClean="0"/>
            <a:t>بها</a:t>
          </a:r>
          <a:r>
            <a:rPr lang="ar-MA" sz="2400" b="1" dirty="0" smtClean="0"/>
            <a:t> على مشكلاته، ويرضي عن طريقها دوافعه وحاجاته</a:t>
          </a:r>
          <a:endParaRPr lang="fr-FR" sz="2400" b="1" dirty="0"/>
        </a:p>
      </dgm:t>
    </dgm:pt>
    <dgm:pt modelId="{E9E8C01A-A861-4394-B489-50A610FF279C}" type="parTrans" cxnId="{13E36208-4291-4BA8-B51B-D876F2E9B7AE}">
      <dgm:prSet/>
      <dgm:spPr/>
      <dgm:t>
        <a:bodyPr/>
        <a:lstStyle/>
        <a:p>
          <a:endParaRPr lang="fr-FR" sz="1600" b="1">
            <a:solidFill>
              <a:schemeClr val="tx1"/>
            </a:solidFill>
          </a:endParaRPr>
        </a:p>
      </dgm:t>
    </dgm:pt>
    <dgm:pt modelId="{72EC39D8-4F6E-469F-BCFB-B2385C86DCA4}" type="sibTrans" cxnId="{13E36208-4291-4BA8-B51B-D876F2E9B7AE}">
      <dgm:prSet/>
      <dgm:spPr/>
      <dgm:t>
        <a:bodyPr/>
        <a:lstStyle/>
        <a:p>
          <a:endParaRPr lang="fr-FR" sz="1600" b="1">
            <a:solidFill>
              <a:schemeClr val="tx1"/>
            </a:solidFill>
          </a:endParaRPr>
        </a:p>
      </dgm:t>
    </dgm:pt>
    <dgm:pt modelId="{6F3B9109-E016-4D57-BEC3-6B91EAA6CF3F}">
      <dgm:prSet phldrT="[Texte]" custT="1"/>
      <dgm:spPr/>
      <dgm:t>
        <a:bodyPr/>
        <a:lstStyle/>
        <a:p>
          <a:r>
            <a:rPr lang="ar-MA" sz="2400" b="1" dirty="0" smtClean="0"/>
            <a:t>التعلم هو ذلك التغير شبه الدائم في الأداء ينتج استجابة لمثير أو موقف، أي يحدث تحت تأثير الخبرة أو الممارسة أو التدريب أو التمرين</a:t>
          </a:r>
          <a:endParaRPr lang="fr-FR" sz="2400" b="1" dirty="0"/>
        </a:p>
      </dgm:t>
    </dgm:pt>
    <dgm:pt modelId="{1F468432-2185-47BF-B813-854C0E834F13}" type="parTrans" cxnId="{361AEDAD-23F1-4D80-85C8-5E491D7E8C1F}">
      <dgm:prSet/>
      <dgm:spPr/>
      <dgm:t>
        <a:bodyPr/>
        <a:lstStyle/>
        <a:p>
          <a:endParaRPr lang="fr-FR" sz="1600" b="1">
            <a:solidFill>
              <a:schemeClr val="tx1"/>
            </a:solidFill>
          </a:endParaRPr>
        </a:p>
      </dgm:t>
    </dgm:pt>
    <dgm:pt modelId="{D7C1ED26-2613-43BB-BFE3-D90D483DF748}" type="sibTrans" cxnId="{361AEDAD-23F1-4D80-85C8-5E491D7E8C1F}">
      <dgm:prSet/>
      <dgm:spPr/>
      <dgm:t>
        <a:bodyPr/>
        <a:lstStyle/>
        <a:p>
          <a:endParaRPr lang="fr-FR" sz="1600" b="1">
            <a:solidFill>
              <a:schemeClr val="tx1"/>
            </a:solidFill>
          </a:endParaRPr>
        </a:p>
      </dgm:t>
    </dgm:pt>
    <dgm:pt modelId="{60DA814E-C22A-43C2-959F-D4200D674D83}">
      <dgm:prSet phldrT="[Texte]" custT="1"/>
      <dgm:spPr/>
      <dgm:t>
        <a:bodyPr/>
        <a:lstStyle/>
        <a:p>
          <a:pPr rtl="1"/>
          <a:r>
            <a:rPr lang="ar-MA" sz="2400" b="1" dirty="0" smtClean="0"/>
            <a:t>التعلم هو تبني الفرد لأنماط جديدة من السلوك أو تعديله لما هو قائم منها بصورة تؤثر على مستقبل أداء هذا الفرد واتجاهاته بعد ذلك</a:t>
          </a:r>
          <a:r>
            <a:rPr lang="ar-MA" sz="2000" b="1" dirty="0" smtClean="0"/>
            <a:t>.</a:t>
          </a:r>
          <a:endParaRPr lang="fr-FR" sz="2000" b="1" dirty="0"/>
        </a:p>
      </dgm:t>
    </dgm:pt>
    <dgm:pt modelId="{A6F652F0-8123-4555-9B79-FCB1371365AD}" type="parTrans" cxnId="{EEC79842-A313-4F0D-9092-B99A18B370B0}">
      <dgm:prSet/>
      <dgm:spPr/>
      <dgm:t>
        <a:bodyPr/>
        <a:lstStyle/>
        <a:p>
          <a:endParaRPr lang="fr-FR" sz="1600" b="1">
            <a:solidFill>
              <a:schemeClr val="tx1"/>
            </a:solidFill>
          </a:endParaRPr>
        </a:p>
      </dgm:t>
    </dgm:pt>
    <dgm:pt modelId="{85818571-940E-464B-8EBC-4DEBFD6298CF}" type="sibTrans" cxnId="{EEC79842-A313-4F0D-9092-B99A18B370B0}">
      <dgm:prSet/>
      <dgm:spPr/>
      <dgm:t>
        <a:bodyPr/>
        <a:lstStyle/>
        <a:p>
          <a:endParaRPr lang="fr-FR" sz="1600" b="1">
            <a:solidFill>
              <a:schemeClr val="tx1"/>
            </a:solidFill>
          </a:endParaRPr>
        </a:p>
      </dgm:t>
    </dgm:pt>
    <dgm:pt modelId="{B2831AE9-88C4-4BCD-85C9-3BE93375F656}" type="pres">
      <dgm:prSet presAssocID="{A591084C-98A3-4FB4-BFF1-7CF21B67DF2A}" presName="diagram" presStyleCnt="0">
        <dgm:presLayoutVars>
          <dgm:dir/>
          <dgm:resizeHandles val="exact"/>
        </dgm:presLayoutVars>
      </dgm:prSet>
      <dgm:spPr/>
      <dgm:t>
        <a:bodyPr/>
        <a:lstStyle/>
        <a:p>
          <a:endParaRPr lang="fr-FR"/>
        </a:p>
      </dgm:t>
    </dgm:pt>
    <dgm:pt modelId="{299B2DBB-8980-4796-9AD9-7117FA42DDC1}" type="pres">
      <dgm:prSet presAssocID="{3D88AD4D-C70D-401A-B0A0-7D4B100D20E3}" presName="node" presStyleLbl="node1" presStyleIdx="0" presStyleCnt="3" custScaleX="124345" custScaleY="140011">
        <dgm:presLayoutVars>
          <dgm:bulletEnabled val="1"/>
        </dgm:presLayoutVars>
      </dgm:prSet>
      <dgm:spPr/>
      <dgm:t>
        <a:bodyPr/>
        <a:lstStyle/>
        <a:p>
          <a:endParaRPr lang="fr-FR"/>
        </a:p>
      </dgm:t>
    </dgm:pt>
    <dgm:pt modelId="{5BCCF0A6-0020-4C42-AC79-4C5055C94A6C}" type="pres">
      <dgm:prSet presAssocID="{72EC39D8-4F6E-469F-BCFB-B2385C86DCA4}" presName="sibTrans" presStyleCnt="0"/>
      <dgm:spPr/>
      <dgm:t>
        <a:bodyPr/>
        <a:lstStyle/>
        <a:p>
          <a:endParaRPr lang="fr-FR"/>
        </a:p>
      </dgm:t>
    </dgm:pt>
    <dgm:pt modelId="{572CF813-EA24-47C2-80C3-5A27636A462E}" type="pres">
      <dgm:prSet presAssocID="{6F3B9109-E016-4D57-BEC3-6B91EAA6CF3F}" presName="node" presStyleLbl="node1" presStyleIdx="1" presStyleCnt="3" custScaleX="120934" custScaleY="140011">
        <dgm:presLayoutVars>
          <dgm:bulletEnabled val="1"/>
        </dgm:presLayoutVars>
      </dgm:prSet>
      <dgm:spPr/>
      <dgm:t>
        <a:bodyPr/>
        <a:lstStyle/>
        <a:p>
          <a:endParaRPr lang="fr-FR"/>
        </a:p>
      </dgm:t>
    </dgm:pt>
    <dgm:pt modelId="{632A62FA-D6DE-4A54-8395-6079E98906D0}" type="pres">
      <dgm:prSet presAssocID="{D7C1ED26-2613-43BB-BFE3-D90D483DF748}" presName="sibTrans" presStyleCnt="0"/>
      <dgm:spPr/>
      <dgm:t>
        <a:bodyPr/>
        <a:lstStyle/>
        <a:p>
          <a:endParaRPr lang="fr-FR"/>
        </a:p>
      </dgm:t>
    </dgm:pt>
    <dgm:pt modelId="{01DB2E85-BDD3-4446-BAB4-71F3DF6FBB75}" type="pres">
      <dgm:prSet presAssocID="{60DA814E-C22A-43C2-959F-D4200D674D83}" presName="node" presStyleLbl="node1" presStyleIdx="2" presStyleCnt="3" custScaleX="155248">
        <dgm:presLayoutVars>
          <dgm:bulletEnabled val="1"/>
        </dgm:presLayoutVars>
      </dgm:prSet>
      <dgm:spPr/>
      <dgm:t>
        <a:bodyPr/>
        <a:lstStyle/>
        <a:p>
          <a:endParaRPr lang="fr-FR"/>
        </a:p>
      </dgm:t>
    </dgm:pt>
  </dgm:ptLst>
  <dgm:cxnLst>
    <dgm:cxn modelId="{361AEDAD-23F1-4D80-85C8-5E491D7E8C1F}" srcId="{A591084C-98A3-4FB4-BFF1-7CF21B67DF2A}" destId="{6F3B9109-E016-4D57-BEC3-6B91EAA6CF3F}" srcOrd="1" destOrd="0" parTransId="{1F468432-2185-47BF-B813-854C0E834F13}" sibTransId="{D7C1ED26-2613-43BB-BFE3-D90D483DF748}"/>
    <dgm:cxn modelId="{85EC2EB1-C2CB-4426-BAF2-75ADB922D769}" type="presOf" srcId="{60DA814E-C22A-43C2-959F-D4200D674D83}" destId="{01DB2E85-BDD3-4446-BAB4-71F3DF6FBB75}" srcOrd="0" destOrd="0" presId="urn:microsoft.com/office/officeart/2005/8/layout/default"/>
    <dgm:cxn modelId="{13E36208-4291-4BA8-B51B-D876F2E9B7AE}" srcId="{A591084C-98A3-4FB4-BFF1-7CF21B67DF2A}" destId="{3D88AD4D-C70D-401A-B0A0-7D4B100D20E3}" srcOrd="0" destOrd="0" parTransId="{E9E8C01A-A861-4394-B489-50A610FF279C}" sibTransId="{72EC39D8-4F6E-469F-BCFB-B2385C86DCA4}"/>
    <dgm:cxn modelId="{AF443C55-38B8-464E-B209-9305E0598F90}" type="presOf" srcId="{6F3B9109-E016-4D57-BEC3-6B91EAA6CF3F}" destId="{572CF813-EA24-47C2-80C3-5A27636A462E}" srcOrd="0" destOrd="0" presId="urn:microsoft.com/office/officeart/2005/8/layout/default"/>
    <dgm:cxn modelId="{96C467AC-1C5E-4C3A-8DA4-E4184ECEE8A8}" type="presOf" srcId="{3D88AD4D-C70D-401A-B0A0-7D4B100D20E3}" destId="{299B2DBB-8980-4796-9AD9-7117FA42DDC1}" srcOrd="0" destOrd="0" presId="urn:microsoft.com/office/officeart/2005/8/layout/default"/>
    <dgm:cxn modelId="{81C530D2-9AD4-44DD-BF49-ADCA3A4573BC}" type="presOf" srcId="{A591084C-98A3-4FB4-BFF1-7CF21B67DF2A}" destId="{B2831AE9-88C4-4BCD-85C9-3BE93375F656}" srcOrd="0" destOrd="0" presId="urn:microsoft.com/office/officeart/2005/8/layout/default"/>
    <dgm:cxn modelId="{EEC79842-A313-4F0D-9092-B99A18B370B0}" srcId="{A591084C-98A3-4FB4-BFF1-7CF21B67DF2A}" destId="{60DA814E-C22A-43C2-959F-D4200D674D83}" srcOrd="2" destOrd="0" parTransId="{A6F652F0-8123-4555-9B79-FCB1371365AD}" sibTransId="{85818571-940E-464B-8EBC-4DEBFD6298CF}"/>
    <dgm:cxn modelId="{CC7B88F1-413E-4B0B-9C96-5A73A712D618}" type="presParOf" srcId="{B2831AE9-88C4-4BCD-85C9-3BE93375F656}" destId="{299B2DBB-8980-4796-9AD9-7117FA42DDC1}" srcOrd="0" destOrd="0" presId="urn:microsoft.com/office/officeart/2005/8/layout/default"/>
    <dgm:cxn modelId="{7F2C050B-4BA0-4284-AC55-563F376EC28D}" type="presParOf" srcId="{B2831AE9-88C4-4BCD-85C9-3BE93375F656}" destId="{5BCCF0A6-0020-4C42-AC79-4C5055C94A6C}" srcOrd="1" destOrd="0" presId="urn:microsoft.com/office/officeart/2005/8/layout/default"/>
    <dgm:cxn modelId="{445D395D-1115-427F-A7F3-05145C515039}" type="presParOf" srcId="{B2831AE9-88C4-4BCD-85C9-3BE93375F656}" destId="{572CF813-EA24-47C2-80C3-5A27636A462E}" srcOrd="2" destOrd="0" presId="urn:microsoft.com/office/officeart/2005/8/layout/default"/>
    <dgm:cxn modelId="{790309BF-053C-4F84-BB4C-2476413CA52E}" type="presParOf" srcId="{B2831AE9-88C4-4BCD-85C9-3BE93375F656}" destId="{632A62FA-D6DE-4A54-8395-6079E98906D0}" srcOrd="3" destOrd="0" presId="urn:microsoft.com/office/officeart/2005/8/layout/default"/>
    <dgm:cxn modelId="{FA982AB2-491E-4CEA-8061-6650C6B76FDE}" type="presParOf" srcId="{B2831AE9-88C4-4BCD-85C9-3BE93375F656}" destId="{01DB2E85-BDD3-4446-BAB4-71F3DF6FBB75}" srcOrd="4" destOrd="0" presId="urn:microsoft.com/office/officeart/2005/8/layout/defaul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D30B7E-C972-4A8C-8370-3D119A91CD56}" type="doc">
      <dgm:prSet loTypeId="urn:microsoft.com/office/officeart/2005/8/layout/radial4" loCatId="relationship" qsTypeId="urn:microsoft.com/office/officeart/2005/8/quickstyle/simple5" qsCatId="simple" csTypeId="urn:microsoft.com/office/officeart/2005/8/colors/colorful1" csCatId="colorful" phldr="1"/>
      <dgm:spPr/>
      <dgm:t>
        <a:bodyPr/>
        <a:lstStyle/>
        <a:p>
          <a:endParaRPr lang="fr-FR"/>
        </a:p>
      </dgm:t>
    </dgm:pt>
    <dgm:pt modelId="{5F7EEAED-1401-40F4-A5D1-B8B7377A27E4}">
      <dgm:prSet phldrT="[Texte]" custT="1"/>
      <dgm:spPr/>
      <dgm:t>
        <a:bodyPr/>
        <a:lstStyle/>
        <a:p>
          <a:pPr rtl="1"/>
          <a:r>
            <a:rPr lang="ar-MA" sz="3200" b="1" u="none" dirty="0" smtClean="0"/>
            <a:t>عناصر  التعلم و شروطه</a:t>
          </a:r>
          <a:endParaRPr lang="fr-FR" sz="3200" u="none" dirty="0"/>
        </a:p>
      </dgm:t>
    </dgm:pt>
    <dgm:pt modelId="{E5542703-7EE3-4BEC-9510-556299860B97}" type="parTrans" cxnId="{BD33F7F7-6A6F-4A3C-AA01-1829519E1DAA}">
      <dgm:prSet/>
      <dgm:spPr/>
      <dgm:t>
        <a:bodyPr/>
        <a:lstStyle/>
        <a:p>
          <a:endParaRPr lang="fr-FR">
            <a:solidFill>
              <a:schemeClr val="tx1"/>
            </a:solidFill>
          </a:endParaRPr>
        </a:p>
      </dgm:t>
    </dgm:pt>
    <dgm:pt modelId="{526CE27D-921E-4D7D-AF8C-E096E540E171}" type="sibTrans" cxnId="{BD33F7F7-6A6F-4A3C-AA01-1829519E1DAA}">
      <dgm:prSet/>
      <dgm:spPr/>
      <dgm:t>
        <a:bodyPr/>
        <a:lstStyle/>
        <a:p>
          <a:endParaRPr lang="fr-FR">
            <a:solidFill>
              <a:schemeClr val="tx1"/>
            </a:solidFill>
          </a:endParaRPr>
        </a:p>
      </dgm:t>
    </dgm:pt>
    <dgm:pt modelId="{BB176ECB-972E-4B90-B9DF-BE1B02234B89}">
      <dgm:prSet phldrT="[Texte]" custT="1"/>
      <dgm:spPr/>
      <dgm:t>
        <a:bodyPr/>
        <a:lstStyle/>
        <a:p>
          <a:r>
            <a:rPr lang="ar-MA" sz="3200" dirty="0" smtClean="0"/>
            <a:t>الوضعية التعليمية</a:t>
          </a:r>
          <a:endParaRPr lang="fr-FR" sz="3200" dirty="0"/>
        </a:p>
      </dgm:t>
    </dgm:pt>
    <dgm:pt modelId="{B76FA40A-141E-441F-AE0C-B315E5C2A452}" type="parTrans" cxnId="{B9095876-7E13-4B1E-9EE2-D0B9309689AF}">
      <dgm:prSet/>
      <dgm:spPr/>
      <dgm:t>
        <a:bodyPr/>
        <a:lstStyle/>
        <a:p>
          <a:endParaRPr lang="fr-FR">
            <a:solidFill>
              <a:schemeClr val="tx1"/>
            </a:solidFill>
          </a:endParaRPr>
        </a:p>
      </dgm:t>
    </dgm:pt>
    <dgm:pt modelId="{7A49377A-495A-4DEF-AFC6-11C41EADF734}" type="sibTrans" cxnId="{B9095876-7E13-4B1E-9EE2-D0B9309689AF}">
      <dgm:prSet/>
      <dgm:spPr/>
      <dgm:t>
        <a:bodyPr/>
        <a:lstStyle/>
        <a:p>
          <a:endParaRPr lang="fr-FR">
            <a:solidFill>
              <a:schemeClr val="tx1"/>
            </a:solidFill>
          </a:endParaRPr>
        </a:p>
      </dgm:t>
    </dgm:pt>
    <dgm:pt modelId="{B14CF09E-8008-4AEA-8732-2C98FE68F9E0}">
      <dgm:prSet phldrT="[Texte]" custT="1"/>
      <dgm:spPr/>
      <dgm:t>
        <a:bodyPr/>
        <a:lstStyle/>
        <a:p>
          <a:r>
            <a:rPr lang="ar-MA" sz="3200" u="none" dirty="0" smtClean="0"/>
            <a:t>النضج والتدريب</a:t>
          </a:r>
          <a:endParaRPr lang="fr-FR" sz="3200" dirty="0"/>
        </a:p>
      </dgm:t>
    </dgm:pt>
    <dgm:pt modelId="{C66863CE-ED17-47DC-AAF7-F2CEDEE5E077}" type="parTrans" cxnId="{D3EE0AB9-AD2A-40C9-A94D-3D3ECAF412AB}">
      <dgm:prSet/>
      <dgm:spPr/>
      <dgm:t>
        <a:bodyPr/>
        <a:lstStyle/>
        <a:p>
          <a:endParaRPr lang="fr-FR">
            <a:solidFill>
              <a:schemeClr val="tx1"/>
            </a:solidFill>
          </a:endParaRPr>
        </a:p>
      </dgm:t>
    </dgm:pt>
    <dgm:pt modelId="{697315A6-D3DD-4F5A-A117-06E8822117DE}" type="sibTrans" cxnId="{D3EE0AB9-AD2A-40C9-A94D-3D3ECAF412AB}">
      <dgm:prSet/>
      <dgm:spPr/>
      <dgm:t>
        <a:bodyPr/>
        <a:lstStyle/>
        <a:p>
          <a:endParaRPr lang="fr-FR">
            <a:solidFill>
              <a:schemeClr val="tx1"/>
            </a:solidFill>
          </a:endParaRPr>
        </a:p>
      </dgm:t>
    </dgm:pt>
    <dgm:pt modelId="{4B435D7B-72DF-4906-8A8E-364ADAA28803}">
      <dgm:prSet phldrT="[Texte]" custT="1"/>
      <dgm:spPr/>
      <dgm:t>
        <a:bodyPr/>
        <a:lstStyle/>
        <a:p>
          <a:r>
            <a:rPr lang="ar-MA" sz="3200" dirty="0" smtClean="0"/>
            <a:t>موضوع التعلم</a:t>
          </a:r>
          <a:endParaRPr lang="fr-FR" sz="3200" dirty="0"/>
        </a:p>
      </dgm:t>
    </dgm:pt>
    <dgm:pt modelId="{DE9B1718-AAD0-4741-8047-DC99C91EA52B}" type="parTrans" cxnId="{F97F218A-3AC7-456A-B446-EF972EA013DF}">
      <dgm:prSet/>
      <dgm:spPr/>
      <dgm:t>
        <a:bodyPr/>
        <a:lstStyle/>
        <a:p>
          <a:endParaRPr lang="fr-FR">
            <a:solidFill>
              <a:schemeClr val="tx1"/>
            </a:solidFill>
          </a:endParaRPr>
        </a:p>
      </dgm:t>
    </dgm:pt>
    <dgm:pt modelId="{B7167384-7A63-4385-82F5-CD4A1A2BE642}" type="sibTrans" cxnId="{F97F218A-3AC7-456A-B446-EF972EA013DF}">
      <dgm:prSet/>
      <dgm:spPr/>
      <dgm:t>
        <a:bodyPr/>
        <a:lstStyle/>
        <a:p>
          <a:endParaRPr lang="fr-FR">
            <a:solidFill>
              <a:schemeClr val="tx1"/>
            </a:solidFill>
          </a:endParaRPr>
        </a:p>
      </dgm:t>
    </dgm:pt>
    <dgm:pt modelId="{2F3DFFB3-5956-4D80-AD31-8D971814309E}">
      <dgm:prSet phldrT="[Texte]" custT="1"/>
      <dgm:spPr/>
      <dgm:t>
        <a:bodyPr/>
        <a:lstStyle/>
        <a:p>
          <a:r>
            <a:rPr lang="ar-MA" sz="3200" dirty="0" smtClean="0"/>
            <a:t>الشخص المتعلم</a:t>
          </a:r>
          <a:endParaRPr lang="fr-FR" sz="3200" dirty="0"/>
        </a:p>
      </dgm:t>
    </dgm:pt>
    <dgm:pt modelId="{22BC2429-1C20-4718-B7CA-F03798A0BC91}" type="parTrans" cxnId="{859CE3FA-B914-4D49-8381-2D97819A141E}">
      <dgm:prSet/>
      <dgm:spPr/>
      <dgm:t>
        <a:bodyPr/>
        <a:lstStyle/>
        <a:p>
          <a:endParaRPr lang="fr-FR"/>
        </a:p>
      </dgm:t>
    </dgm:pt>
    <dgm:pt modelId="{C6F542C1-ED00-40FC-AAA2-99F02AE0D5E1}" type="sibTrans" cxnId="{859CE3FA-B914-4D49-8381-2D97819A141E}">
      <dgm:prSet/>
      <dgm:spPr/>
      <dgm:t>
        <a:bodyPr/>
        <a:lstStyle/>
        <a:p>
          <a:endParaRPr lang="fr-FR"/>
        </a:p>
      </dgm:t>
    </dgm:pt>
    <dgm:pt modelId="{AE780E46-E4B4-4941-8DD8-9D24C487EBC7}">
      <dgm:prSet phldrT="[Texte]" custT="1"/>
      <dgm:spPr/>
      <dgm:t>
        <a:bodyPr/>
        <a:lstStyle/>
        <a:p>
          <a:r>
            <a:rPr lang="ar-MA" sz="3200" dirty="0" smtClean="0"/>
            <a:t>الدافعية</a:t>
          </a:r>
          <a:endParaRPr lang="fr-FR" sz="3200" dirty="0"/>
        </a:p>
      </dgm:t>
    </dgm:pt>
    <dgm:pt modelId="{E160DDB5-1962-46C9-AE64-5F1F7678A1ED}" type="parTrans" cxnId="{D2C8220D-C908-4576-A646-BCC673716CCC}">
      <dgm:prSet/>
      <dgm:spPr/>
      <dgm:t>
        <a:bodyPr/>
        <a:lstStyle/>
        <a:p>
          <a:endParaRPr lang="fr-FR"/>
        </a:p>
      </dgm:t>
    </dgm:pt>
    <dgm:pt modelId="{9CA9BEBA-7B0D-4BCA-993A-6851F4AE28B2}" type="sibTrans" cxnId="{D2C8220D-C908-4576-A646-BCC673716CCC}">
      <dgm:prSet/>
      <dgm:spPr/>
      <dgm:t>
        <a:bodyPr/>
        <a:lstStyle/>
        <a:p>
          <a:endParaRPr lang="fr-FR"/>
        </a:p>
      </dgm:t>
    </dgm:pt>
    <dgm:pt modelId="{9EE22114-57B2-4ECA-8ABC-40B8996DF65A}" type="pres">
      <dgm:prSet presAssocID="{A6D30B7E-C972-4A8C-8370-3D119A91CD56}" presName="cycle" presStyleCnt="0">
        <dgm:presLayoutVars>
          <dgm:chMax val="1"/>
          <dgm:dir/>
          <dgm:animLvl val="ctr"/>
          <dgm:resizeHandles val="exact"/>
        </dgm:presLayoutVars>
      </dgm:prSet>
      <dgm:spPr/>
      <dgm:t>
        <a:bodyPr/>
        <a:lstStyle/>
        <a:p>
          <a:endParaRPr lang="fr-FR"/>
        </a:p>
      </dgm:t>
    </dgm:pt>
    <dgm:pt modelId="{1DB5C6B6-1DE2-4182-A8AC-6EF8D1C94BBC}" type="pres">
      <dgm:prSet presAssocID="{5F7EEAED-1401-40F4-A5D1-B8B7377A27E4}" presName="centerShape" presStyleLbl="node0" presStyleIdx="0" presStyleCnt="1"/>
      <dgm:spPr/>
      <dgm:t>
        <a:bodyPr/>
        <a:lstStyle/>
        <a:p>
          <a:endParaRPr lang="fr-FR"/>
        </a:p>
      </dgm:t>
    </dgm:pt>
    <dgm:pt modelId="{50046970-29A5-4AC4-98A8-7694B1F59731}" type="pres">
      <dgm:prSet presAssocID="{B76FA40A-141E-441F-AE0C-B315E5C2A452}" presName="parTrans" presStyleLbl="bgSibTrans2D1" presStyleIdx="0" presStyleCnt="5"/>
      <dgm:spPr/>
      <dgm:t>
        <a:bodyPr/>
        <a:lstStyle/>
        <a:p>
          <a:endParaRPr lang="fr-FR"/>
        </a:p>
      </dgm:t>
    </dgm:pt>
    <dgm:pt modelId="{6E28D596-C38E-4B3B-BF3E-EFDF11D8E04C}" type="pres">
      <dgm:prSet presAssocID="{BB176ECB-972E-4B90-B9DF-BE1B02234B89}" presName="node" presStyleLbl="node1" presStyleIdx="0" presStyleCnt="5">
        <dgm:presLayoutVars>
          <dgm:bulletEnabled val="1"/>
        </dgm:presLayoutVars>
      </dgm:prSet>
      <dgm:spPr/>
      <dgm:t>
        <a:bodyPr/>
        <a:lstStyle/>
        <a:p>
          <a:endParaRPr lang="fr-FR"/>
        </a:p>
      </dgm:t>
    </dgm:pt>
    <dgm:pt modelId="{46E3BF9F-AA3A-4958-B880-2527DC629963}" type="pres">
      <dgm:prSet presAssocID="{E160DDB5-1962-46C9-AE64-5F1F7678A1ED}" presName="parTrans" presStyleLbl="bgSibTrans2D1" presStyleIdx="1" presStyleCnt="5"/>
      <dgm:spPr/>
      <dgm:t>
        <a:bodyPr/>
        <a:lstStyle/>
        <a:p>
          <a:endParaRPr lang="fr-FR"/>
        </a:p>
      </dgm:t>
    </dgm:pt>
    <dgm:pt modelId="{FA9A58E6-136B-48A9-A3F0-030FD0162C71}" type="pres">
      <dgm:prSet presAssocID="{AE780E46-E4B4-4941-8DD8-9D24C487EBC7}" presName="node" presStyleLbl="node1" presStyleIdx="1" presStyleCnt="5">
        <dgm:presLayoutVars>
          <dgm:bulletEnabled val="1"/>
        </dgm:presLayoutVars>
      </dgm:prSet>
      <dgm:spPr/>
      <dgm:t>
        <a:bodyPr/>
        <a:lstStyle/>
        <a:p>
          <a:endParaRPr lang="fr-FR"/>
        </a:p>
      </dgm:t>
    </dgm:pt>
    <dgm:pt modelId="{6D90A122-8C1E-4C93-BAED-D2B3825274EF}" type="pres">
      <dgm:prSet presAssocID="{22BC2429-1C20-4718-B7CA-F03798A0BC91}" presName="parTrans" presStyleLbl="bgSibTrans2D1" presStyleIdx="2" presStyleCnt="5"/>
      <dgm:spPr/>
      <dgm:t>
        <a:bodyPr/>
        <a:lstStyle/>
        <a:p>
          <a:endParaRPr lang="fr-FR"/>
        </a:p>
      </dgm:t>
    </dgm:pt>
    <dgm:pt modelId="{565F07B2-BFA9-4DDE-8735-4AC0980B39C9}" type="pres">
      <dgm:prSet presAssocID="{2F3DFFB3-5956-4D80-AD31-8D971814309E}" presName="node" presStyleLbl="node1" presStyleIdx="2" presStyleCnt="5">
        <dgm:presLayoutVars>
          <dgm:bulletEnabled val="1"/>
        </dgm:presLayoutVars>
      </dgm:prSet>
      <dgm:spPr/>
      <dgm:t>
        <a:bodyPr/>
        <a:lstStyle/>
        <a:p>
          <a:endParaRPr lang="fr-FR"/>
        </a:p>
      </dgm:t>
    </dgm:pt>
    <dgm:pt modelId="{3444C7E8-1119-4E57-A597-01A86E79964B}" type="pres">
      <dgm:prSet presAssocID="{C66863CE-ED17-47DC-AAF7-F2CEDEE5E077}" presName="parTrans" presStyleLbl="bgSibTrans2D1" presStyleIdx="3" presStyleCnt="5"/>
      <dgm:spPr/>
      <dgm:t>
        <a:bodyPr/>
        <a:lstStyle/>
        <a:p>
          <a:endParaRPr lang="fr-FR"/>
        </a:p>
      </dgm:t>
    </dgm:pt>
    <dgm:pt modelId="{11063590-634D-4A93-B1E0-C5BCF38D3B4C}" type="pres">
      <dgm:prSet presAssocID="{B14CF09E-8008-4AEA-8732-2C98FE68F9E0}" presName="node" presStyleLbl="node1" presStyleIdx="3" presStyleCnt="5">
        <dgm:presLayoutVars>
          <dgm:bulletEnabled val="1"/>
        </dgm:presLayoutVars>
      </dgm:prSet>
      <dgm:spPr/>
      <dgm:t>
        <a:bodyPr/>
        <a:lstStyle/>
        <a:p>
          <a:endParaRPr lang="fr-FR"/>
        </a:p>
      </dgm:t>
    </dgm:pt>
    <dgm:pt modelId="{7FE3BDBB-B44D-43CB-8531-E79F870A4129}" type="pres">
      <dgm:prSet presAssocID="{DE9B1718-AAD0-4741-8047-DC99C91EA52B}" presName="parTrans" presStyleLbl="bgSibTrans2D1" presStyleIdx="4" presStyleCnt="5"/>
      <dgm:spPr/>
      <dgm:t>
        <a:bodyPr/>
        <a:lstStyle/>
        <a:p>
          <a:endParaRPr lang="fr-FR"/>
        </a:p>
      </dgm:t>
    </dgm:pt>
    <dgm:pt modelId="{BE663C54-73E4-4482-96A6-35088ACD38B4}" type="pres">
      <dgm:prSet presAssocID="{4B435D7B-72DF-4906-8A8E-364ADAA28803}" presName="node" presStyleLbl="node1" presStyleIdx="4" presStyleCnt="5">
        <dgm:presLayoutVars>
          <dgm:bulletEnabled val="1"/>
        </dgm:presLayoutVars>
      </dgm:prSet>
      <dgm:spPr/>
      <dgm:t>
        <a:bodyPr/>
        <a:lstStyle/>
        <a:p>
          <a:endParaRPr lang="fr-FR"/>
        </a:p>
      </dgm:t>
    </dgm:pt>
  </dgm:ptLst>
  <dgm:cxnLst>
    <dgm:cxn modelId="{CC222230-639D-4E01-9AE0-ADA46E76FD1C}" type="presOf" srcId="{A6D30B7E-C972-4A8C-8370-3D119A91CD56}" destId="{9EE22114-57B2-4ECA-8ABC-40B8996DF65A}" srcOrd="0" destOrd="0" presId="urn:microsoft.com/office/officeart/2005/8/layout/radial4"/>
    <dgm:cxn modelId="{6DFCD38E-0F57-45FD-AA3C-BD7F228914D2}" type="presOf" srcId="{BB176ECB-972E-4B90-B9DF-BE1B02234B89}" destId="{6E28D596-C38E-4B3B-BF3E-EFDF11D8E04C}" srcOrd="0" destOrd="0" presId="urn:microsoft.com/office/officeart/2005/8/layout/radial4"/>
    <dgm:cxn modelId="{53C42EB7-FC5F-4530-91E2-88970CFF93D6}" type="presOf" srcId="{4B435D7B-72DF-4906-8A8E-364ADAA28803}" destId="{BE663C54-73E4-4482-96A6-35088ACD38B4}" srcOrd="0" destOrd="0" presId="urn:microsoft.com/office/officeart/2005/8/layout/radial4"/>
    <dgm:cxn modelId="{36212B2D-B473-41F3-8AB7-9AD3A333A85C}" type="presOf" srcId="{22BC2429-1C20-4718-B7CA-F03798A0BC91}" destId="{6D90A122-8C1E-4C93-BAED-D2B3825274EF}" srcOrd="0" destOrd="0" presId="urn:microsoft.com/office/officeart/2005/8/layout/radial4"/>
    <dgm:cxn modelId="{2625A45A-2D68-438D-B541-7E68F4E402D6}" type="presOf" srcId="{2F3DFFB3-5956-4D80-AD31-8D971814309E}" destId="{565F07B2-BFA9-4DDE-8735-4AC0980B39C9}" srcOrd="0" destOrd="0" presId="urn:microsoft.com/office/officeart/2005/8/layout/radial4"/>
    <dgm:cxn modelId="{0225A97D-D23D-4F39-A5B4-5C96B43093DB}" type="presOf" srcId="{5F7EEAED-1401-40F4-A5D1-B8B7377A27E4}" destId="{1DB5C6B6-1DE2-4182-A8AC-6EF8D1C94BBC}" srcOrd="0" destOrd="0" presId="urn:microsoft.com/office/officeart/2005/8/layout/radial4"/>
    <dgm:cxn modelId="{F97F218A-3AC7-456A-B446-EF972EA013DF}" srcId="{5F7EEAED-1401-40F4-A5D1-B8B7377A27E4}" destId="{4B435D7B-72DF-4906-8A8E-364ADAA28803}" srcOrd="4" destOrd="0" parTransId="{DE9B1718-AAD0-4741-8047-DC99C91EA52B}" sibTransId="{B7167384-7A63-4385-82F5-CD4A1A2BE642}"/>
    <dgm:cxn modelId="{D2C8220D-C908-4576-A646-BCC673716CCC}" srcId="{5F7EEAED-1401-40F4-A5D1-B8B7377A27E4}" destId="{AE780E46-E4B4-4941-8DD8-9D24C487EBC7}" srcOrd="1" destOrd="0" parTransId="{E160DDB5-1962-46C9-AE64-5F1F7678A1ED}" sibTransId="{9CA9BEBA-7B0D-4BCA-993A-6851F4AE28B2}"/>
    <dgm:cxn modelId="{D2AAC6E2-145B-4A6E-947C-9045F26831A1}" type="presOf" srcId="{AE780E46-E4B4-4941-8DD8-9D24C487EBC7}" destId="{FA9A58E6-136B-48A9-A3F0-030FD0162C71}" srcOrd="0" destOrd="0" presId="urn:microsoft.com/office/officeart/2005/8/layout/radial4"/>
    <dgm:cxn modelId="{BD33F7F7-6A6F-4A3C-AA01-1829519E1DAA}" srcId="{A6D30B7E-C972-4A8C-8370-3D119A91CD56}" destId="{5F7EEAED-1401-40F4-A5D1-B8B7377A27E4}" srcOrd="0" destOrd="0" parTransId="{E5542703-7EE3-4BEC-9510-556299860B97}" sibTransId="{526CE27D-921E-4D7D-AF8C-E096E540E171}"/>
    <dgm:cxn modelId="{B9095876-7E13-4B1E-9EE2-D0B9309689AF}" srcId="{5F7EEAED-1401-40F4-A5D1-B8B7377A27E4}" destId="{BB176ECB-972E-4B90-B9DF-BE1B02234B89}" srcOrd="0" destOrd="0" parTransId="{B76FA40A-141E-441F-AE0C-B315E5C2A452}" sibTransId="{7A49377A-495A-4DEF-AFC6-11C41EADF734}"/>
    <dgm:cxn modelId="{82AA038D-670B-4A09-A51A-9769D2E4FFF0}" type="presOf" srcId="{B14CF09E-8008-4AEA-8732-2C98FE68F9E0}" destId="{11063590-634D-4A93-B1E0-C5BCF38D3B4C}" srcOrd="0" destOrd="0" presId="urn:microsoft.com/office/officeart/2005/8/layout/radial4"/>
    <dgm:cxn modelId="{2B434076-47ED-47E1-8E51-FA787845364A}" type="presOf" srcId="{DE9B1718-AAD0-4741-8047-DC99C91EA52B}" destId="{7FE3BDBB-B44D-43CB-8531-E79F870A4129}" srcOrd="0" destOrd="0" presId="urn:microsoft.com/office/officeart/2005/8/layout/radial4"/>
    <dgm:cxn modelId="{15D9A6C2-010D-47DF-A4CE-6381B41C28C3}" type="presOf" srcId="{B76FA40A-141E-441F-AE0C-B315E5C2A452}" destId="{50046970-29A5-4AC4-98A8-7694B1F59731}" srcOrd="0" destOrd="0" presId="urn:microsoft.com/office/officeart/2005/8/layout/radial4"/>
    <dgm:cxn modelId="{D3EE0AB9-AD2A-40C9-A94D-3D3ECAF412AB}" srcId="{5F7EEAED-1401-40F4-A5D1-B8B7377A27E4}" destId="{B14CF09E-8008-4AEA-8732-2C98FE68F9E0}" srcOrd="3" destOrd="0" parTransId="{C66863CE-ED17-47DC-AAF7-F2CEDEE5E077}" sibTransId="{697315A6-D3DD-4F5A-A117-06E8822117DE}"/>
    <dgm:cxn modelId="{1B7E321E-BEF3-4BAD-9D63-35E31DE4EFE4}" type="presOf" srcId="{E160DDB5-1962-46C9-AE64-5F1F7678A1ED}" destId="{46E3BF9F-AA3A-4958-B880-2527DC629963}" srcOrd="0" destOrd="0" presId="urn:microsoft.com/office/officeart/2005/8/layout/radial4"/>
    <dgm:cxn modelId="{859CE3FA-B914-4D49-8381-2D97819A141E}" srcId="{5F7EEAED-1401-40F4-A5D1-B8B7377A27E4}" destId="{2F3DFFB3-5956-4D80-AD31-8D971814309E}" srcOrd="2" destOrd="0" parTransId="{22BC2429-1C20-4718-B7CA-F03798A0BC91}" sibTransId="{C6F542C1-ED00-40FC-AAA2-99F02AE0D5E1}"/>
    <dgm:cxn modelId="{6A08030C-82F1-464A-ABBA-66212F2D8C3E}" type="presOf" srcId="{C66863CE-ED17-47DC-AAF7-F2CEDEE5E077}" destId="{3444C7E8-1119-4E57-A597-01A86E79964B}" srcOrd="0" destOrd="0" presId="urn:microsoft.com/office/officeart/2005/8/layout/radial4"/>
    <dgm:cxn modelId="{4B46CB3A-EDDF-49DC-8283-93F3373F70E2}" type="presParOf" srcId="{9EE22114-57B2-4ECA-8ABC-40B8996DF65A}" destId="{1DB5C6B6-1DE2-4182-A8AC-6EF8D1C94BBC}" srcOrd="0" destOrd="0" presId="urn:microsoft.com/office/officeart/2005/8/layout/radial4"/>
    <dgm:cxn modelId="{2455471D-64A2-4ED9-9C86-D5E0ED669D7E}" type="presParOf" srcId="{9EE22114-57B2-4ECA-8ABC-40B8996DF65A}" destId="{50046970-29A5-4AC4-98A8-7694B1F59731}" srcOrd="1" destOrd="0" presId="urn:microsoft.com/office/officeart/2005/8/layout/radial4"/>
    <dgm:cxn modelId="{6582682E-8AFA-4DAC-A499-42C5C5AA77E8}" type="presParOf" srcId="{9EE22114-57B2-4ECA-8ABC-40B8996DF65A}" destId="{6E28D596-C38E-4B3B-BF3E-EFDF11D8E04C}" srcOrd="2" destOrd="0" presId="urn:microsoft.com/office/officeart/2005/8/layout/radial4"/>
    <dgm:cxn modelId="{E609B513-5D24-43B6-B7EE-72D72C690332}" type="presParOf" srcId="{9EE22114-57B2-4ECA-8ABC-40B8996DF65A}" destId="{46E3BF9F-AA3A-4958-B880-2527DC629963}" srcOrd="3" destOrd="0" presId="urn:microsoft.com/office/officeart/2005/8/layout/radial4"/>
    <dgm:cxn modelId="{842F9B44-CE37-428C-AAFC-8D4BC4EB638B}" type="presParOf" srcId="{9EE22114-57B2-4ECA-8ABC-40B8996DF65A}" destId="{FA9A58E6-136B-48A9-A3F0-030FD0162C71}" srcOrd="4" destOrd="0" presId="urn:microsoft.com/office/officeart/2005/8/layout/radial4"/>
    <dgm:cxn modelId="{32D770AD-A05E-44C7-90DE-71CD032FDBC5}" type="presParOf" srcId="{9EE22114-57B2-4ECA-8ABC-40B8996DF65A}" destId="{6D90A122-8C1E-4C93-BAED-D2B3825274EF}" srcOrd="5" destOrd="0" presId="urn:microsoft.com/office/officeart/2005/8/layout/radial4"/>
    <dgm:cxn modelId="{AFF4DBB6-2859-4A8C-941F-CE0B600B8709}" type="presParOf" srcId="{9EE22114-57B2-4ECA-8ABC-40B8996DF65A}" destId="{565F07B2-BFA9-4DDE-8735-4AC0980B39C9}" srcOrd="6" destOrd="0" presId="urn:microsoft.com/office/officeart/2005/8/layout/radial4"/>
    <dgm:cxn modelId="{BF2E87B9-15DB-4C92-8C59-9CE6BFD6415F}" type="presParOf" srcId="{9EE22114-57B2-4ECA-8ABC-40B8996DF65A}" destId="{3444C7E8-1119-4E57-A597-01A86E79964B}" srcOrd="7" destOrd="0" presId="urn:microsoft.com/office/officeart/2005/8/layout/radial4"/>
    <dgm:cxn modelId="{91161532-6D92-466F-B10F-E023EAA2DE60}" type="presParOf" srcId="{9EE22114-57B2-4ECA-8ABC-40B8996DF65A}" destId="{11063590-634D-4A93-B1E0-C5BCF38D3B4C}" srcOrd="8" destOrd="0" presId="urn:microsoft.com/office/officeart/2005/8/layout/radial4"/>
    <dgm:cxn modelId="{DAE5F493-BC47-489D-912C-4A5190123814}" type="presParOf" srcId="{9EE22114-57B2-4ECA-8ABC-40B8996DF65A}" destId="{7FE3BDBB-B44D-43CB-8531-E79F870A4129}" srcOrd="9" destOrd="0" presId="urn:microsoft.com/office/officeart/2005/8/layout/radial4"/>
    <dgm:cxn modelId="{5D1C01D4-66E7-480C-9D4F-9623C22EEACD}" type="presParOf" srcId="{9EE22114-57B2-4ECA-8ABC-40B8996DF65A}" destId="{BE663C54-73E4-4482-96A6-35088ACD38B4}" srcOrd="10" destOrd="0" presId="urn:microsoft.com/office/officeart/2005/8/layout/radial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0729EB-24F9-4BF2-A0AE-A13CA0D063D3}" type="doc">
      <dgm:prSet loTypeId="urn:microsoft.com/office/officeart/2005/8/layout/pyramid2" loCatId="pyramid" qsTypeId="urn:microsoft.com/office/officeart/2005/8/quickstyle/3d9" qsCatId="3D" csTypeId="urn:microsoft.com/office/officeart/2005/8/colors/accent1_2" csCatId="accent1" phldr="1"/>
      <dgm:spPr/>
      <dgm:t>
        <a:bodyPr/>
        <a:lstStyle/>
        <a:p>
          <a:endParaRPr lang="fr-FR"/>
        </a:p>
      </dgm:t>
    </dgm:pt>
    <dgm:pt modelId="{4797FDF9-B025-491B-BAF1-75FAA50D56C7}">
      <dgm:prSet/>
      <dgm:spPr/>
      <dgm:t>
        <a:bodyPr/>
        <a:lstStyle/>
        <a:p>
          <a:pPr rtl="1"/>
          <a:r>
            <a:rPr lang="ar-MA" b="1" dirty="0" smtClean="0">
              <a:effectLst/>
              <a:cs typeface="+mj-cs"/>
            </a:rPr>
            <a:t>النظرية السلوكية </a:t>
          </a:r>
        </a:p>
      </dgm:t>
    </dgm:pt>
    <dgm:pt modelId="{0A49C7E4-01A3-4E66-8E4C-8B937E943696}" type="parTrans" cxnId="{D4C0A946-806C-49F0-85F0-1F85E1B19315}">
      <dgm:prSet/>
      <dgm:spPr/>
      <dgm:t>
        <a:bodyPr/>
        <a:lstStyle/>
        <a:p>
          <a:endParaRPr lang="fr-FR"/>
        </a:p>
      </dgm:t>
    </dgm:pt>
    <dgm:pt modelId="{311971B1-5EF9-4448-8AC4-DC99BB74F379}" type="sibTrans" cxnId="{D4C0A946-806C-49F0-85F0-1F85E1B19315}">
      <dgm:prSet/>
      <dgm:spPr/>
      <dgm:t>
        <a:bodyPr/>
        <a:lstStyle/>
        <a:p>
          <a:endParaRPr lang="fr-FR"/>
        </a:p>
      </dgm:t>
    </dgm:pt>
    <dgm:pt modelId="{733033C6-B486-4C7E-874B-AC25E4E1E56F}">
      <dgm:prSet/>
      <dgm:spPr/>
      <dgm:t>
        <a:bodyPr/>
        <a:lstStyle/>
        <a:p>
          <a:pPr rtl="1"/>
          <a:r>
            <a:rPr lang="ar-MA" b="1" dirty="0" smtClean="0">
              <a:effectLst/>
              <a:cs typeface="+mj-cs"/>
            </a:rPr>
            <a:t>النظرية البنائية</a:t>
          </a:r>
          <a:r>
            <a:rPr lang="ar-MA" b="1" dirty="0" smtClean="0">
              <a:effectLst/>
              <a:latin typeface="Garamond"/>
              <a:cs typeface="+mj-cs"/>
            </a:rPr>
            <a:t> </a:t>
          </a:r>
          <a:endParaRPr lang="ar-MA" b="1" dirty="0">
            <a:effectLst/>
            <a:cs typeface="+mj-cs"/>
          </a:endParaRPr>
        </a:p>
      </dgm:t>
    </dgm:pt>
    <dgm:pt modelId="{F27BCF3B-291A-47E7-A764-A4443D9B6AD1}" type="parTrans" cxnId="{0CA7251B-9A9C-45A5-913E-30B785CD4956}">
      <dgm:prSet/>
      <dgm:spPr/>
      <dgm:t>
        <a:bodyPr/>
        <a:lstStyle/>
        <a:p>
          <a:endParaRPr lang="fr-FR"/>
        </a:p>
      </dgm:t>
    </dgm:pt>
    <dgm:pt modelId="{35C3FB29-CCD8-4D4D-A478-276682F6CFC7}" type="sibTrans" cxnId="{0CA7251B-9A9C-45A5-913E-30B785CD4956}">
      <dgm:prSet/>
      <dgm:spPr/>
      <dgm:t>
        <a:bodyPr/>
        <a:lstStyle/>
        <a:p>
          <a:endParaRPr lang="fr-FR"/>
        </a:p>
      </dgm:t>
    </dgm:pt>
    <dgm:pt modelId="{37674D5E-E0FC-4B14-8387-DCF495BDBA39}">
      <dgm:prSet/>
      <dgm:spPr/>
      <dgm:t>
        <a:bodyPr/>
        <a:lstStyle/>
        <a:p>
          <a:r>
            <a:rPr lang="ar-MA" b="1" dirty="0" smtClean="0">
              <a:cs typeface="+mj-cs"/>
            </a:rPr>
            <a:t>النظرية الجشطلتية</a:t>
          </a:r>
          <a:endParaRPr lang="fr-FR" b="1" dirty="0">
            <a:cs typeface="+mj-cs"/>
          </a:endParaRPr>
        </a:p>
      </dgm:t>
    </dgm:pt>
    <dgm:pt modelId="{FB5A7128-49D3-43DA-BB74-9E7D17D1A853}" type="parTrans" cxnId="{850FEE5C-84EB-4B17-B03C-D85246AB0F34}">
      <dgm:prSet/>
      <dgm:spPr/>
      <dgm:t>
        <a:bodyPr/>
        <a:lstStyle/>
        <a:p>
          <a:endParaRPr lang="fr-FR"/>
        </a:p>
      </dgm:t>
    </dgm:pt>
    <dgm:pt modelId="{E29972EC-083F-49C9-B9A2-DEA447B4AFC8}" type="sibTrans" cxnId="{850FEE5C-84EB-4B17-B03C-D85246AB0F34}">
      <dgm:prSet/>
      <dgm:spPr/>
      <dgm:t>
        <a:bodyPr/>
        <a:lstStyle/>
        <a:p>
          <a:endParaRPr lang="fr-FR"/>
        </a:p>
      </dgm:t>
    </dgm:pt>
    <dgm:pt modelId="{BF9B904C-156F-4A96-8070-F75876014139}">
      <dgm:prSet/>
      <dgm:spPr/>
      <dgm:t>
        <a:bodyPr/>
        <a:lstStyle/>
        <a:p>
          <a:r>
            <a:rPr lang="ar-MA" b="1" dirty="0" smtClean="0">
              <a:cs typeface="+mj-cs"/>
            </a:rPr>
            <a:t>النظرية المعرفية</a:t>
          </a:r>
          <a:endParaRPr lang="fr-FR" b="1" dirty="0">
            <a:cs typeface="+mj-cs"/>
          </a:endParaRPr>
        </a:p>
      </dgm:t>
    </dgm:pt>
    <dgm:pt modelId="{795033E7-0B3B-4EC5-B99E-508ACFF1BB57}" type="parTrans" cxnId="{95ACFBA5-F774-41CD-A141-D304E29D1A0B}">
      <dgm:prSet/>
      <dgm:spPr/>
      <dgm:t>
        <a:bodyPr/>
        <a:lstStyle/>
        <a:p>
          <a:endParaRPr lang="fr-FR"/>
        </a:p>
      </dgm:t>
    </dgm:pt>
    <dgm:pt modelId="{1C057793-4B6D-48B9-8EE8-0ACBC8A999FC}" type="sibTrans" cxnId="{95ACFBA5-F774-41CD-A141-D304E29D1A0B}">
      <dgm:prSet/>
      <dgm:spPr/>
      <dgm:t>
        <a:bodyPr/>
        <a:lstStyle/>
        <a:p>
          <a:endParaRPr lang="fr-FR"/>
        </a:p>
      </dgm:t>
    </dgm:pt>
    <dgm:pt modelId="{1CA297DD-57AF-4E2F-9A5F-971DF927BA1A}" type="pres">
      <dgm:prSet presAssocID="{AE0729EB-24F9-4BF2-A0AE-A13CA0D063D3}" presName="compositeShape" presStyleCnt="0">
        <dgm:presLayoutVars>
          <dgm:dir/>
          <dgm:resizeHandles/>
        </dgm:presLayoutVars>
      </dgm:prSet>
      <dgm:spPr/>
      <dgm:t>
        <a:bodyPr/>
        <a:lstStyle/>
        <a:p>
          <a:endParaRPr lang="fr-FR"/>
        </a:p>
      </dgm:t>
    </dgm:pt>
    <dgm:pt modelId="{64AB86C4-7615-4011-97C8-AE0BE8797948}" type="pres">
      <dgm:prSet presAssocID="{AE0729EB-24F9-4BF2-A0AE-A13CA0D063D3}" presName="pyramid" presStyleLbl="node1" presStyleIdx="0" presStyleCnt="1" custLinFactNeighborX="-4" custLinFactNeighborY="6364"/>
      <dgm:spPr/>
      <dgm:t>
        <a:bodyPr/>
        <a:lstStyle/>
        <a:p>
          <a:endParaRPr lang="fr-FR"/>
        </a:p>
      </dgm:t>
    </dgm:pt>
    <dgm:pt modelId="{F04DAAE9-2FFA-4AB3-A099-EA62C7729C29}" type="pres">
      <dgm:prSet presAssocID="{AE0729EB-24F9-4BF2-A0AE-A13CA0D063D3}" presName="theList" presStyleCnt="0"/>
      <dgm:spPr/>
      <dgm:t>
        <a:bodyPr/>
        <a:lstStyle/>
        <a:p>
          <a:endParaRPr lang="fr-FR"/>
        </a:p>
      </dgm:t>
    </dgm:pt>
    <dgm:pt modelId="{A34C7395-4AFB-4999-BDEB-01014B48539F}" type="pres">
      <dgm:prSet presAssocID="{4797FDF9-B025-491B-BAF1-75FAA50D56C7}" presName="aNode" presStyleLbl="fgAcc1" presStyleIdx="0" presStyleCnt="4" custLinFactY="65455" custLinFactNeighborX="-1052" custLinFactNeighborY="100000">
        <dgm:presLayoutVars>
          <dgm:bulletEnabled val="1"/>
        </dgm:presLayoutVars>
      </dgm:prSet>
      <dgm:spPr/>
      <dgm:t>
        <a:bodyPr/>
        <a:lstStyle/>
        <a:p>
          <a:endParaRPr lang="fr-FR"/>
        </a:p>
      </dgm:t>
    </dgm:pt>
    <dgm:pt modelId="{D014418D-D07E-471C-B1EE-9DD449997B77}" type="pres">
      <dgm:prSet presAssocID="{4797FDF9-B025-491B-BAF1-75FAA50D56C7}" presName="aSpace" presStyleCnt="0"/>
      <dgm:spPr/>
      <dgm:t>
        <a:bodyPr/>
        <a:lstStyle/>
        <a:p>
          <a:endParaRPr lang="fr-FR"/>
        </a:p>
      </dgm:t>
    </dgm:pt>
    <dgm:pt modelId="{E003056D-6A39-4D99-83C7-86B46584652A}" type="pres">
      <dgm:prSet presAssocID="{733033C6-B486-4C7E-874B-AC25E4E1E56F}" presName="aNode" presStyleLbl="fgAcc1" presStyleIdx="1" presStyleCnt="4" custLinFactY="137389" custLinFactNeighborX="-1052" custLinFactNeighborY="200000">
        <dgm:presLayoutVars>
          <dgm:bulletEnabled val="1"/>
        </dgm:presLayoutVars>
      </dgm:prSet>
      <dgm:spPr/>
      <dgm:t>
        <a:bodyPr/>
        <a:lstStyle/>
        <a:p>
          <a:endParaRPr lang="fr-FR"/>
        </a:p>
      </dgm:t>
    </dgm:pt>
    <dgm:pt modelId="{77F579AE-EF49-4C77-8756-B1886D1E1ABB}" type="pres">
      <dgm:prSet presAssocID="{733033C6-B486-4C7E-874B-AC25E4E1E56F}" presName="aSpace" presStyleCnt="0"/>
      <dgm:spPr/>
      <dgm:t>
        <a:bodyPr/>
        <a:lstStyle/>
        <a:p>
          <a:endParaRPr lang="fr-FR"/>
        </a:p>
      </dgm:t>
    </dgm:pt>
    <dgm:pt modelId="{C97F83AB-6390-46BE-865F-85B02CC8777F}" type="pres">
      <dgm:prSet presAssocID="{37674D5E-E0FC-4B14-8387-DCF495BDBA39}" presName="aNode" presStyleLbl="fgAcc1" presStyleIdx="2" presStyleCnt="4" custLinFactY="-36078" custLinFactNeighborX="-1052" custLinFactNeighborY="-100000">
        <dgm:presLayoutVars>
          <dgm:bulletEnabled val="1"/>
        </dgm:presLayoutVars>
      </dgm:prSet>
      <dgm:spPr/>
      <dgm:t>
        <a:bodyPr/>
        <a:lstStyle/>
        <a:p>
          <a:endParaRPr lang="fr-FR"/>
        </a:p>
      </dgm:t>
    </dgm:pt>
    <dgm:pt modelId="{3998A263-11C3-428E-9C13-FB899944A3DA}" type="pres">
      <dgm:prSet presAssocID="{37674D5E-E0FC-4B14-8387-DCF495BDBA39}" presName="aSpace" presStyleCnt="0"/>
      <dgm:spPr/>
      <dgm:t>
        <a:bodyPr/>
        <a:lstStyle/>
        <a:p>
          <a:endParaRPr lang="fr-FR"/>
        </a:p>
      </dgm:t>
    </dgm:pt>
    <dgm:pt modelId="{89505579-58DF-418C-BAC3-90032EF6855D}" type="pres">
      <dgm:prSet presAssocID="{BF9B904C-156F-4A96-8070-F75876014139}" presName="aNode" presStyleLbl="fgAcc1" presStyleIdx="3" presStyleCnt="4" custLinFactY="21823" custLinFactNeighborY="100000">
        <dgm:presLayoutVars>
          <dgm:bulletEnabled val="1"/>
        </dgm:presLayoutVars>
      </dgm:prSet>
      <dgm:spPr/>
      <dgm:t>
        <a:bodyPr/>
        <a:lstStyle/>
        <a:p>
          <a:endParaRPr lang="fr-FR"/>
        </a:p>
      </dgm:t>
    </dgm:pt>
    <dgm:pt modelId="{0EAFFD33-FE31-4802-8550-C2E0136E0FBB}" type="pres">
      <dgm:prSet presAssocID="{BF9B904C-156F-4A96-8070-F75876014139}" presName="aSpace" presStyleCnt="0"/>
      <dgm:spPr/>
      <dgm:t>
        <a:bodyPr/>
        <a:lstStyle/>
        <a:p>
          <a:endParaRPr lang="fr-FR"/>
        </a:p>
      </dgm:t>
    </dgm:pt>
  </dgm:ptLst>
  <dgm:cxnLst>
    <dgm:cxn modelId="{850FEE5C-84EB-4B17-B03C-D85246AB0F34}" srcId="{AE0729EB-24F9-4BF2-A0AE-A13CA0D063D3}" destId="{37674D5E-E0FC-4B14-8387-DCF495BDBA39}" srcOrd="2" destOrd="0" parTransId="{FB5A7128-49D3-43DA-BB74-9E7D17D1A853}" sibTransId="{E29972EC-083F-49C9-B9A2-DEA447B4AFC8}"/>
    <dgm:cxn modelId="{D4C0A946-806C-49F0-85F0-1F85E1B19315}" srcId="{AE0729EB-24F9-4BF2-A0AE-A13CA0D063D3}" destId="{4797FDF9-B025-491B-BAF1-75FAA50D56C7}" srcOrd="0" destOrd="0" parTransId="{0A49C7E4-01A3-4E66-8E4C-8B937E943696}" sibTransId="{311971B1-5EF9-4448-8AC4-DC99BB74F379}"/>
    <dgm:cxn modelId="{95ACFBA5-F774-41CD-A141-D304E29D1A0B}" srcId="{AE0729EB-24F9-4BF2-A0AE-A13CA0D063D3}" destId="{BF9B904C-156F-4A96-8070-F75876014139}" srcOrd="3" destOrd="0" parTransId="{795033E7-0B3B-4EC5-B99E-508ACFF1BB57}" sibTransId="{1C057793-4B6D-48B9-8EE8-0ACBC8A999FC}"/>
    <dgm:cxn modelId="{63EF6564-343C-40CD-B62C-1D6134B08679}" type="presOf" srcId="{AE0729EB-24F9-4BF2-A0AE-A13CA0D063D3}" destId="{1CA297DD-57AF-4E2F-9A5F-971DF927BA1A}" srcOrd="0" destOrd="0" presId="urn:microsoft.com/office/officeart/2005/8/layout/pyramid2"/>
    <dgm:cxn modelId="{22A5525F-C8DF-4B09-94D2-B3375B4D8BD9}" type="presOf" srcId="{BF9B904C-156F-4A96-8070-F75876014139}" destId="{89505579-58DF-418C-BAC3-90032EF6855D}" srcOrd="0" destOrd="0" presId="urn:microsoft.com/office/officeart/2005/8/layout/pyramid2"/>
    <dgm:cxn modelId="{0CA7251B-9A9C-45A5-913E-30B785CD4956}" srcId="{AE0729EB-24F9-4BF2-A0AE-A13CA0D063D3}" destId="{733033C6-B486-4C7E-874B-AC25E4E1E56F}" srcOrd="1" destOrd="0" parTransId="{F27BCF3B-291A-47E7-A764-A4443D9B6AD1}" sibTransId="{35C3FB29-CCD8-4D4D-A478-276682F6CFC7}"/>
    <dgm:cxn modelId="{323C40D2-8FFA-4517-9365-8B2FC637C4A5}" type="presOf" srcId="{37674D5E-E0FC-4B14-8387-DCF495BDBA39}" destId="{C97F83AB-6390-46BE-865F-85B02CC8777F}" srcOrd="0" destOrd="0" presId="urn:microsoft.com/office/officeart/2005/8/layout/pyramid2"/>
    <dgm:cxn modelId="{1E1CF18E-B4B2-4AC2-B027-DA5BBD2399E3}" type="presOf" srcId="{4797FDF9-B025-491B-BAF1-75FAA50D56C7}" destId="{A34C7395-4AFB-4999-BDEB-01014B48539F}" srcOrd="0" destOrd="0" presId="urn:microsoft.com/office/officeart/2005/8/layout/pyramid2"/>
    <dgm:cxn modelId="{E850A038-AF5A-4F45-AE25-A42653445202}" type="presOf" srcId="{733033C6-B486-4C7E-874B-AC25E4E1E56F}" destId="{E003056D-6A39-4D99-83C7-86B46584652A}" srcOrd="0" destOrd="0" presId="urn:microsoft.com/office/officeart/2005/8/layout/pyramid2"/>
    <dgm:cxn modelId="{65D8EB3D-FD78-4AD3-BAF4-A3AE6F991A44}" type="presParOf" srcId="{1CA297DD-57AF-4E2F-9A5F-971DF927BA1A}" destId="{64AB86C4-7615-4011-97C8-AE0BE8797948}" srcOrd="0" destOrd="0" presId="urn:microsoft.com/office/officeart/2005/8/layout/pyramid2"/>
    <dgm:cxn modelId="{3F34F97B-7351-43D6-A76B-41AD4439DBA8}" type="presParOf" srcId="{1CA297DD-57AF-4E2F-9A5F-971DF927BA1A}" destId="{F04DAAE9-2FFA-4AB3-A099-EA62C7729C29}" srcOrd="1" destOrd="0" presId="urn:microsoft.com/office/officeart/2005/8/layout/pyramid2"/>
    <dgm:cxn modelId="{597C12D1-2FB8-4060-8DDB-A54A3D04EFB8}" type="presParOf" srcId="{F04DAAE9-2FFA-4AB3-A099-EA62C7729C29}" destId="{A34C7395-4AFB-4999-BDEB-01014B48539F}" srcOrd="0" destOrd="0" presId="urn:microsoft.com/office/officeart/2005/8/layout/pyramid2"/>
    <dgm:cxn modelId="{59315F88-AC0E-47B0-8EEB-9B328878B687}" type="presParOf" srcId="{F04DAAE9-2FFA-4AB3-A099-EA62C7729C29}" destId="{D014418D-D07E-471C-B1EE-9DD449997B77}" srcOrd="1" destOrd="0" presId="urn:microsoft.com/office/officeart/2005/8/layout/pyramid2"/>
    <dgm:cxn modelId="{4C9D5AC1-B912-45DB-AD45-B420E5D4CDBB}" type="presParOf" srcId="{F04DAAE9-2FFA-4AB3-A099-EA62C7729C29}" destId="{E003056D-6A39-4D99-83C7-86B46584652A}" srcOrd="2" destOrd="0" presId="urn:microsoft.com/office/officeart/2005/8/layout/pyramid2"/>
    <dgm:cxn modelId="{54484686-98C3-4507-B2DB-01E1C489D770}" type="presParOf" srcId="{F04DAAE9-2FFA-4AB3-A099-EA62C7729C29}" destId="{77F579AE-EF49-4C77-8756-B1886D1E1ABB}" srcOrd="3" destOrd="0" presId="urn:microsoft.com/office/officeart/2005/8/layout/pyramid2"/>
    <dgm:cxn modelId="{FA0A3E96-DD8E-4C77-883E-2189FB2BE1A0}" type="presParOf" srcId="{F04DAAE9-2FFA-4AB3-A099-EA62C7729C29}" destId="{C97F83AB-6390-46BE-865F-85B02CC8777F}" srcOrd="4" destOrd="0" presId="urn:microsoft.com/office/officeart/2005/8/layout/pyramid2"/>
    <dgm:cxn modelId="{FAE13BF2-0B8B-4BE0-B43B-54A77962D919}" type="presParOf" srcId="{F04DAAE9-2FFA-4AB3-A099-EA62C7729C29}" destId="{3998A263-11C3-428E-9C13-FB899944A3DA}" srcOrd="5" destOrd="0" presId="urn:microsoft.com/office/officeart/2005/8/layout/pyramid2"/>
    <dgm:cxn modelId="{43E5FB6B-9E48-4FC1-9CFA-2E550F2E30B2}" type="presParOf" srcId="{F04DAAE9-2FFA-4AB3-A099-EA62C7729C29}" destId="{89505579-58DF-418C-BAC3-90032EF6855D}" srcOrd="6" destOrd="0" presId="urn:microsoft.com/office/officeart/2005/8/layout/pyramid2"/>
    <dgm:cxn modelId="{CCACFAD1-F1BC-411A-9072-2315417B1BD2}" type="presParOf" srcId="{F04DAAE9-2FFA-4AB3-A099-EA62C7729C29}" destId="{0EAFFD33-FE31-4802-8550-C2E0136E0FBB}" srcOrd="7" destOrd="0" presId="urn:microsoft.com/office/officeart/2005/8/layout/pyramid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E21C0C-5E55-4039-84E6-742FAD8F85CD}" type="doc">
      <dgm:prSet loTypeId="urn:microsoft.com/office/officeart/2005/8/layout/hList3" loCatId="list" qsTypeId="urn:microsoft.com/office/officeart/2005/8/quickstyle/simple5" qsCatId="simple" csTypeId="urn:microsoft.com/office/officeart/2005/8/colors/accent1_1" csCatId="accent1" phldr="1"/>
      <dgm:spPr/>
      <dgm:t>
        <a:bodyPr/>
        <a:lstStyle/>
        <a:p>
          <a:endParaRPr lang="fr-FR"/>
        </a:p>
      </dgm:t>
    </dgm:pt>
    <dgm:pt modelId="{591C6662-944C-4FE0-AE7E-041817E03735}">
      <dgm:prSet phldrT="[Texte]" custT="1"/>
      <dgm:spPr/>
      <dgm:t>
        <a:bodyPr/>
        <a:lstStyle/>
        <a:p>
          <a:r>
            <a:rPr lang="ar-MA" sz="3200" b="0" dirty="0" smtClean="0">
              <a:cs typeface="+mj-cs"/>
            </a:rPr>
            <a:t>التعلم عند واطسون</a:t>
          </a:r>
          <a:r>
            <a:rPr lang="ar-MA" sz="2800" b="0" dirty="0" smtClean="0">
              <a:cs typeface="+mj-cs"/>
            </a:rPr>
            <a:t> </a:t>
          </a:r>
          <a:endParaRPr lang="fr-FR" sz="2800" b="0" dirty="0">
            <a:cs typeface="+mj-cs"/>
          </a:endParaRPr>
        </a:p>
      </dgm:t>
    </dgm:pt>
    <dgm:pt modelId="{93B4C4F8-B407-4F3E-AB3C-A973C393C006}" type="parTrans" cxnId="{34B25A73-B8E4-4D65-AEE3-D90E1467B2C1}">
      <dgm:prSet/>
      <dgm:spPr/>
      <dgm:t>
        <a:bodyPr/>
        <a:lstStyle/>
        <a:p>
          <a:endParaRPr lang="fr-FR"/>
        </a:p>
      </dgm:t>
    </dgm:pt>
    <dgm:pt modelId="{DE96EC75-62AA-4201-A5CA-B59D16665FD6}" type="sibTrans" cxnId="{34B25A73-B8E4-4D65-AEE3-D90E1467B2C1}">
      <dgm:prSet/>
      <dgm:spPr/>
      <dgm:t>
        <a:bodyPr/>
        <a:lstStyle/>
        <a:p>
          <a:endParaRPr lang="fr-FR"/>
        </a:p>
      </dgm:t>
    </dgm:pt>
    <dgm:pt modelId="{11906A95-56FF-4A46-962D-AFB5C45657A3}">
      <dgm:prSet phldrT="[Texte]" custT="1"/>
      <dgm:spPr/>
      <dgm:t>
        <a:bodyPr/>
        <a:lstStyle/>
        <a:p>
          <a:r>
            <a:rPr lang="ar-MA" sz="2000" b="1" smtClean="0">
              <a:cs typeface="+mj-cs"/>
            </a:rPr>
            <a:t>الاشتراط أسلوب سليم لدراسة عملية التعلم</a:t>
          </a:r>
          <a:r>
            <a:rPr lang="ar-MA" sz="3800" smtClean="0"/>
            <a:t> </a:t>
          </a:r>
          <a:endParaRPr lang="fr-FR" sz="3800" dirty="0"/>
        </a:p>
      </dgm:t>
    </dgm:pt>
    <dgm:pt modelId="{3D3BAED0-9DB9-4B9A-989F-E1F95C5854A0}" type="parTrans" cxnId="{75DB23EB-5807-44C6-B6D4-15B2DBF86C0A}">
      <dgm:prSet/>
      <dgm:spPr/>
      <dgm:t>
        <a:bodyPr/>
        <a:lstStyle/>
        <a:p>
          <a:endParaRPr lang="fr-FR"/>
        </a:p>
      </dgm:t>
    </dgm:pt>
    <dgm:pt modelId="{043420F4-E305-4B48-BD8A-36624BB95ED5}" type="sibTrans" cxnId="{75DB23EB-5807-44C6-B6D4-15B2DBF86C0A}">
      <dgm:prSet/>
      <dgm:spPr/>
      <dgm:t>
        <a:bodyPr/>
        <a:lstStyle/>
        <a:p>
          <a:endParaRPr lang="fr-FR"/>
        </a:p>
      </dgm:t>
    </dgm:pt>
    <dgm:pt modelId="{EDE1EE3D-2675-4209-8ACE-4D92D415C24F}">
      <dgm:prSet phldrT="[Texte]" custT="1"/>
      <dgm:spPr/>
      <dgm:t>
        <a:bodyPr/>
        <a:lstStyle/>
        <a:p>
          <a:r>
            <a:rPr lang="ar-MA" sz="2000" b="1" dirty="0" smtClean="0">
              <a:cs typeface="+mj-cs"/>
            </a:rPr>
            <a:t>الاستجابات المتعلمة هي الاستجابات الصحيحة والناجحة والتي أدت إلى إدراك الغاية في الموقف التعليمي بعد سلسلة من الاستجابات الخاطئة وهذا ما يشير إلى قانون التكرار</a:t>
          </a:r>
          <a:endParaRPr lang="fr-FR" sz="2000" b="1" dirty="0"/>
        </a:p>
      </dgm:t>
    </dgm:pt>
    <dgm:pt modelId="{7B2929B0-28D0-436D-8AA7-B3CFE053FE21}" type="parTrans" cxnId="{619487BD-E08F-4C9C-8B9F-EA9BAA7ADB22}">
      <dgm:prSet/>
      <dgm:spPr/>
      <dgm:t>
        <a:bodyPr/>
        <a:lstStyle/>
        <a:p>
          <a:endParaRPr lang="fr-FR"/>
        </a:p>
      </dgm:t>
    </dgm:pt>
    <dgm:pt modelId="{AF8D16A5-B845-4319-8F20-ECF2F6CC3D45}" type="sibTrans" cxnId="{619487BD-E08F-4C9C-8B9F-EA9BAA7ADB22}">
      <dgm:prSet/>
      <dgm:spPr/>
      <dgm:t>
        <a:bodyPr/>
        <a:lstStyle/>
        <a:p>
          <a:endParaRPr lang="fr-FR"/>
        </a:p>
      </dgm:t>
    </dgm:pt>
    <dgm:pt modelId="{9C7B0180-DBFF-4BC4-9399-F9709E16E0C1}">
      <dgm:prSet custT="1"/>
      <dgm:spPr/>
      <dgm:t>
        <a:bodyPr/>
        <a:lstStyle/>
        <a:p>
          <a:r>
            <a:rPr lang="ar-MA" sz="2000" b="1" dirty="0" smtClean="0">
              <a:cs typeface="+mj-cs"/>
            </a:rPr>
            <a:t>الاستجابة الأحدث هي الصحيحة لأنها  هي التي أدت إلى الحل وهذا ما يشير به إلى قانون الحداثة</a:t>
          </a:r>
          <a:endParaRPr lang="fr-FR" sz="2000" b="1" dirty="0">
            <a:cs typeface="+mj-cs"/>
          </a:endParaRPr>
        </a:p>
      </dgm:t>
    </dgm:pt>
    <dgm:pt modelId="{F1CC651E-3451-4A3C-A000-504CB949E23E}" type="parTrans" cxnId="{43E3D453-0092-4182-B8F9-FDC906875469}">
      <dgm:prSet/>
      <dgm:spPr/>
      <dgm:t>
        <a:bodyPr/>
        <a:lstStyle/>
        <a:p>
          <a:endParaRPr lang="fr-FR"/>
        </a:p>
      </dgm:t>
    </dgm:pt>
    <dgm:pt modelId="{E0405CFB-01D6-4E2D-A0FC-9723E36E8B77}" type="sibTrans" cxnId="{43E3D453-0092-4182-B8F9-FDC906875469}">
      <dgm:prSet/>
      <dgm:spPr/>
      <dgm:t>
        <a:bodyPr/>
        <a:lstStyle/>
        <a:p>
          <a:endParaRPr lang="fr-FR"/>
        </a:p>
      </dgm:t>
    </dgm:pt>
    <dgm:pt modelId="{E439F807-7293-47CC-B329-D7136353FCF8}">
      <dgm:prSet custT="1"/>
      <dgm:spPr/>
      <dgm:t>
        <a:bodyPr/>
        <a:lstStyle/>
        <a:p>
          <a:r>
            <a:rPr lang="ar-MA" sz="2000" b="1" smtClean="0">
              <a:cs typeface="+mj-cs"/>
            </a:rPr>
            <a:t>عملية تكوين ارتباطات بين مثيرات واستجابات </a:t>
          </a:r>
          <a:endParaRPr lang="fr-FR" sz="2000" b="1" dirty="0">
            <a:cs typeface="+mj-cs"/>
          </a:endParaRPr>
        </a:p>
      </dgm:t>
    </dgm:pt>
    <dgm:pt modelId="{3E706027-7424-4549-B0B9-534F7954940E}" type="parTrans" cxnId="{B1EB0742-AC76-428D-9AF5-F8288E613B79}">
      <dgm:prSet/>
      <dgm:spPr/>
      <dgm:t>
        <a:bodyPr/>
        <a:lstStyle/>
        <a:p>
          <a:endParaRPr lang="fr-FR"/>
        </a:p>
      </dgm:t>
    </dgm:pt>
    <dgm:pt modelId="{E740F6D5-3AF5-4232-9D4E-5138562E8AE6}" type="sibTrans" cxnId="{B1EB0742-AC76-428D-9AF5-F8288E613B79}">
      <dgm:prSet/>
      <dgm:spPr/>
      <dgm:t>
        <a:bodyPr/>
        <a:lstStyle/>
        <a:p>
          <a:endParaRPr lang="fr-FR"/>
        </a:p>
      </dgm:t>
    </dgm:pt>
    <dgm:pt modelId="{6FF89182-A916-4A3F-AD2F-773903398F3C}" type="pres">
      <dgm:prSet presAssocID="{81E21C0C-5E55-4039-84E6-742FAD8F85CD}" presName="composite" presStyleCnt="0">
        <dgm:presLayoutVars>
          <dgm:chMax val="1"/>
          <dgm:dir/>
          <dgm:resizeHandles val="exact"/>
        </dgm:presLayoutVars>
      </dgm:prSet>
      <dgm:spPr/>
      <dgm:t>
        <a:bodyPr/>
        <a:lstStyle/>
        <a:p>
          <a:endParaRPr lang="fr-FR"/>
        </a:p>
      </dgm:t>
    </dgm:pt>
    <dgm:pt modelId="{71A1A3E6-6162-4C3C-AD2D-8B0B4A854556}" type="pres">
      <dgm:prSet presAssocID="{591C6662-944C-4FE0-AE7E-041817E03735}" presName="roof" presStyleLbl="dkBgShp" presStyleIdx="0" presStyleCnt="2" custScaleY="40972" custLinFactNeighborX="126" custLinFactNeighborY="16882"/>
      <dgm:spPr/>
      <dgm:t>
        <a:bodyPr/>
        <a:lstStyle/>
        <a:p>
          <a:endParaRPr lang="fr-FR"/>
        </a:p>
      </dgm:t>
    </dgm:pt>
    <dgm:pt modelId="{DEEC5974-B21B-43DF-B20F-749D00E76275}" type="pres">
      <dgm:prSet presAssocID="{591C6662-944C-4FE0-AE7E-041817E03735}" presName="pillars" presStyleCnt="0"/>
      <dgm:spPr/>
      <dgm:t>
        <a:bodyPr/>
        <a:lstStyle/>
        <a:p>
          <a:endParaRPr lang="fr-FR"/>
        </a:p>
      </dgm:t>
    </dgm:pt>
    <dgm:pt modelId="{1432C4D9-A460-4407-BD7B-AC54DB57DC76}" type="pres">
      <dgm:prSet presAssocID="{591C6662-944C-4FE0-AE7E-041817E03735}" presName="pillar1" presStyleLbl="node1" presStyleIdx="0" presStyleCnt="4">
        <dgm:presLayoutVars>
          <dgm:bulletEnabled val="1"/>
        </dgm:presLayoutVars>
      </dgm:prSet>
      <dgm:spPr/>
      <dgm:t>
        <a:bodyPr/>
        <a:lstStyle/>
        <a:p>
          <a:endParaRPr lang="fr-FR"/>
        </a:p>
      </dgm:t>
    </dgm:pt>
    <dgm:pt modelId="{CE548ADC-2AA0-4EF0-865D-6E9DC398CF4A}" type="pres">
      <dgm:prSet presAssocID="{EDE1EE3D-2675-4209-8ACE-4D92D415C24F}" presName="pillarX" presStyleLbl="node1" presStyleIdx="1" presStyleCnt="4">
        <dgm:presLayoutVars>
          <dgm:bulletEnabled val="1"/>
        </dgm:presLayoutVars>
      </dgm:prSet>
      <dgm:spPr/>
      <dgm:t>
        <a:bodyPr/>
        <a:lstStyle/>
        <a:p>
          <a:endParaRPr lang="fr-FR"/>
        </a:p>
      </dgm:t>
    </dgm:pt>
    <dgm:pt modelId="{2B6F5BB1-1332-4E4D-ABD6-6AB95B5F5984}" type="pres">
      <dgm:prSet presAssocID="{9C7B0180-DBFF-4BC4-9399-F9709E16E0C1}" presName="pillarX" presStyleLbl="node1" presStyleIdx="2" presStyleCnt="4">
        <dgm:presLayoutVars>
          <dgm:bulletEnabled val="1"/>
        </dgm:presLayoutVars>
      </dgm:prSet>
      <dgm:spPr/>
      <dgm:t>
        <a:bodyPr/>
        <a:lstStyle/>
        <a:p>
          <a:endParaRPr lang="fr-FR"/>
        </a:p>
      </dgm:t>
    </dgm:pt>
    <dgm:pt modelId="{220DA0FA-B31A-4678-BEAD-66B6A3433E38}" type="pres">
      <dgm:prSet presAssocID="{E439F807-7293-47CC-B329-D7136353FCF8}" presName="pillarX" presStyleLbl="node1" presStyleIdx="3" presStyleCnt="4">
        <dgm:presLayoutVars>
          <dgm:bulletEnabled val="1"/>
        </dgm:presLayoutVars>
      </dgm:prSet>
      <dgm:spPr/>
      <dgm:t>
        <a:bodyPr/>
        <a:lstStyle/>
        <a:p>
          <a:endParaRPr lang="fr-FR"/>
        </a:p>
      </dgm:t>
    </dgm:pt>
    <dgm:pt modelId="{397BB71C-1671-4FAB-B988-12FBCBE9EC72}" type="pres">
      <dgm:prSet presAssocID="{591C6662-944C-4FE0-AE7E-041817E03735}" presName="base" presStyleLbl="dkBgShp" presStyleIdx="1" presStyleCnt="2"/>
      <dgm:spPr/>
      <dgm:t>
        <a:bodyPr/>
        <a:lstStyle/>
        <a:p>
          <a:endParaRPr lang="fr-FR"/>
        </a:p>
      </dgm:t>
    </dgm:pt>
  </dgm:ptLst>
  <dgm:cxnLst>
    <dgm:cxn modelId="{A84D8635-A4F7-439D-9EC6-CBD0D24584E7}" type="presOf" srcId="{E439F807-7293-47CC-B329-D7136353FCF8}" destId="{220DA0FA-B31A-4678-BEAD-66B6A3433E38}" srcOrd="0" destOrd="0" presId="urn:microsoft.com/office/officeart/2005/8/layout/hList3"/>
    <dgm:cxn modelId="{9BFAE8A3-F0DC-4ABC-BEF4-9C2A4896FD14}" type="presOf" srcId="{EDE1EE3D-2675-4209-8ACE-4D92D415C24F}" destId="{CE548ADC-2AA0-4EF0-865D-6E9DC398CF4A}" srcOrd="0" destOrd="0" presId="urn:microsoft.com/office/officeart/2005/8/layout/hList3"/>
    <dgm:cxn modelId="{2E2A5FA9-F456-451A-A825-EB81F103DBA3}" type="presOf" srcId="{9C7B0180-DBFF-4BC4-9399-F9709E16E0C1}" destId="{2B6F5BB1-1332-4E4D-ABD6-6AB95B5F5984}" srcOrd="0" destOrd="0" presId="urn:microsoft.com/office/officeart/2005/8/layout/hList3"/>
    <dgm:cxn modelId="{A0776E3D-1EBE-42E2-B561-2C25CAB63535}" type="presOf" srcId="{11906A95-56FF-4A46-962D-AFB5C45657A3}" destId="{1432C4D9-A460-4407-BD7B-AC54DB57DC76}" srcOrd="0" destOrd="0" presId="urn:microsoft.com/office/officeart/2005/8/layout/hList3"/>
    <dgm:cxn modelId="{34B25A73-B8E4-4D65-AEE3-D90E1467B2C1}" srcId="{81E21C0C-5E55-4039-84E6-742FAD8F85CD}" destId="{591C6662-944C-4FE0-AE7E-041817E03735}" srcOrd="0" destOrd="0" parTransId="{93B4C4F8-B407-4F3E-AB3C-A973C393C006}" sibTransId="{DE96EC75-62AA-4201-A5CA-B59D16665FD6}"/>
    <dgm:cxn modelId="{B1EB0742-AC76-428D-9AF5-F8288E613B79}" srcId="{591C6662-944C-4FE0-AE7E-041817E03735}" destId="{E439F807-7293-47CC-B329-D7136353FCF8}" srcOrd="3" destOrd="0" parTransId="{3E706027-7424-4549-B0B9-534F7954940E}" sibTransId="{E740F6D5-3AF5-4232-9D4E-5138562E8AE6}"/>
    <dgm:cxn modelId="{619487BD-E08F-4C9C-8B9F-EA9BAA7ADB22}" srcId="{591C6662-944C-4FE0-AE7E-041817E03735}" destId="{EDE1EE3D-2675-4209-8ACE-4D92D415C24F}" srcOrd="1" destOrd="0" parTransId="{7B2929B0-28D0-436D-8AA7-B3CFE053FE21}" sibTransId="{AF8D16A5-B845-4319-8F20-ECF2F6CC3D45}"/>
    <dgm:cxn modelId="{9AAC1068-8B60-436E-A20F-442B4849209F}" type="presOf" srcId="{591C6662-944C-4FE0-AE7E-041817E03735}" destId="{71A1A3E6-6162-4C3C-AD2D-8B0B4A854556}" srcOrd="0" destOrd="0" presId="urn:microsoft.com/office/officeart/2005/8/layout/hList3"/>
    <dgm:cxn modelId="{43E3D453-0092-4182-B8F9-FDC906875469}" srcId="{591C6662-944C-4FE0-AE7E-041817E03735}" destId="{9C7B0180-DBFF-4BC4-9399-F9709E16E0C1}" srcOrd="2" destOrd="0" parTransId="{F1CC651E-3451-4A3C-A000-504CB949E23E}" sibTransId="{E0405CFB-01D6-4E2D-A0FC-9723E36E8B77}"/>
    <dgm:cxn modelId="{75DB23EB-5807-44C6-B6D4-15B2DBF86C0A}" srcId="{591C6662-944C-4FE0-AE7E-041817E03735}" destId="{11906A95-56FF-4A46-962D-AFB5C45657A3}" srcOrd="0" destOrd="0" parTransId="{3D3BAED0-9DB9-4B9A-989F-E1F95C5854A0}" sibTransId="{043420F4-E305-4B48-BD8A-36624BB95ED5}"/>
    <dgm:cxn modelId="{17925904-85A7-4575-9142-16493C640E13}" type="presOf" srcId="{81E21C0C-5E55-4039-84E6-742FAD8F85CD}" destId="{6FF89182-A916-4A3F-AD2F-773903398F3C}" srcOrd="0" destOrd="0" presId="urn:microsoft.com/office/officeart/2005/8/layout/hList3"/>
    <dgm:cxn modelId="{F8A53EEF-0B28-4B59-A9C5-104BAEAEC6F1}" type="presParOf" srcId="{6FF89182-A916-4A3F-AD2F-773903398F3C}" destId="{71A1A3E6-6162-4C3C-AD2D-8B0B4A854556}" srcOrd="0" destOrd="0" presId="urn:microsoft.com/office/officeart/2005/8/layout/hList3"/>
    <dgm:cxn modelId="{BB0D3CBB-9D58-4FBE-8562-6ECED5F13EEB}" type="presParOf" srcId="{6FF89182-A916-4A3F-AD2F-773903398F3C}" destId="{DEEC5974-B21B-43DF-B20F-749D00E76275}" srcOrd="1" destOrd="0" presId="urn:microsoft.com/office/officeart/2005/8/layout/hList3"/>
    <dgm:cxn modelId="{1DEF0D39-F5AC-42F5-B223-3B5DE165D72D}" type="presParOf" srcId="{DEEC5974-B21B-43DF-B20F-749D00E76275}" destId="{1432C4D9-A460-4407-BD7B-AC54DB57DC76}" srcOrd="0" destOrd="0" presId="urn:microsoft.com/office/officeart/2005/8/layout/hList3"/>
    <dgm:cxn modelId="{3874D204-325B-429B-A4F0-3E6FB2ABAFE1}" type="presParOf" srcId="{DEEC5974-B21B-43DF-B20F-749D00E76275}" destId="{CE548ADC-2AA0-4EF0-865D-6E9DC398CF4A}" srcOrd="1" destOrd="0" presId="urn:microsoft.com/office/officeart/2005/8/layout/hList3"/>
    <dgm:cxn modelId="{578EA2D9-0D42-4C4E-B3C6-0EE891DBE5D8}" type="presParOf" srcId="{DEEC5974-B21B-43DF-B20F-749D00E76275}" destId="{2B6F5BB1-1332-4E4D-ABD6-6AB95B5F5984}" srcOrd="2" destOrd="0" presId="urn:microsoft.com/office/officeart/2005/8/layout/hList3"/>
    <dgm:cxn modelId="{C61ACCDA-32BF-4637-927E-784F03F02BBA}" type="presParOf" srcId="{DEEC5974-B21B-43DF-B20F-749D00E76275}" destId="{220DA0FA-B31A-4678-BEAD-66B6A3433E38}" srcOrd="3" destOrd="0" presId="urn:microsoft.com/office/officeart/2005/8/layout/hList3"/>
    <dgm:cxn modelId="{49AC0E68-D6B7-4875-9C97-E0CA75449742}" type="presParOf" srcId="{6FF89182-A916-4A3F-AD2F-773903398F3C}" destId="{397BB71C-1671-4FAB-B988-12FBCBE9EC72}" srcOrd="2" destOrd="0" presId="urn:microsoft.com/office/officeart/2005/8/layout/hLis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1D94C8-9657-40E8-913C-D60E3DD818BE}"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fr-FR"/>
        </a:p>
      </dgm:t>
    </dgm:pt>
    <dgm:pt modelId="{7F3166A6-B903-4AF0-B140-C46D766DECCB}">
      <dgm:prSet phldrT="[Texte]" custT="1"/>
      <dgm:spPr/>
      <dgm:t>
        <a:bodyPr/>
        <a:lstStyle/>
        <a:p>
          <a:r>
            <a:rPr lang="ar-MA" sz="3600" dirty="0" smtClean="0">
              <a:solidFill>
                <a:srgbClr val="0070C0"/>
              </a:solidFill>
              <a:cs typeface="+mj-cs"/>
            </a:rPr>
            <a:t>ثورندايك</a:t>
          </a:r>
          <a:endParaRPr lang="fr-FR" sz="3600" dirty="0">
            <a:solidFill>
              <a:srgbClr val="0070C0"/>
            </a:solidFill>
            <a:cs typeface="+mj-cs"/>
          </a:endParaRPr>
        </a:p>
      </dgm:t>
    </dgm:pt>
    <dgm:pt modelId="{FAE0B938-A186-491C-9054-941E9E6DD303}" type="parTrans" cxnId="{37A2D197-9826-4366-9FEB-5544699A079F}">
      <dgm:prSet/>
      <dgm:spPr/>
      <dgm:t>
        <a:bodyPr/>
        <a:lstStyle/>
        <a:p>
          <a:endParaRPr lang="fr-FR"/>
        </a:p>
      </dgm:t>
    </dgm:pt>
    <dgm:pt modelId="{891A04DF-88DB-4703-B3CC-FE200F17FF8C}" type="sibTrans" cxnId="{37A2D197-9826-4366-9FEB-5544699A079F}">
      <dgm:prSet/>
      <dgm:spPr/>
      <dgm:t>
        <a:bodyPr/>
        <a:lstStyle/>
        <a:p>
          <a:endParaRPr lang="fr-FR"/>
        </a:p>
      </dgm:t>
    </dgm:pt>
    <dgm:pt modelId="{3EF3E02A-04CE-43CC-97C3-1B045B0AB5BF}">
      <dgm:prSet phldrT="[Texte]" custT="1"/>
      <dgm:spPr/>
      <dgm:t>
        <a:bodyPr/>
        <a:lstStyle/>
        <a:p>
          <a:r>
            <a:rPr lang="ar-SA" sz="2000" b="1" dirty="0" smtClean="0">
              <a:cs typeface="+mj-cs"/>
            </a:rPr>
            <a:t>عملية إنشاء روابط أو علاقات في الجهاز العصبي بين الأعصاب الداخلية التي يثيرها المنبه المثير، والأعصاب الحركية التي تنبه العضلات فتعطي بذلك استجابات الحركة.</a:t>
          </a:r>
          <a:endParaRPr lang="fr-FR" sz="2000" b="1" dirty="0">
            <a:cs typeface="+mj-cs"/>
          </a:endParaRPr>
        </a:p>
      </dgm:t>
    </dgm:pt>
    <dgm:pt modelId="{F2C3316D-D2A2-4682-998E-8F4EF9F6356E}" type="parTrans" cxnId="{6A4D027D-1C10-4585-920A-6C0A128B855D}">
      <dgm:prSet/>
      <dgm:spPr/>
      <dgm:t>
        <a:bodyPr/>
        <a:lstStyle/>
        <a:p>
          <a:endParaRPr lang="fr-FR"/>
        </a:p>
      </dgm:t>
    </dgm:pt>
    <dgm:pt modelId="{4EA4B9C7-BD2A-4A53-B894-ED66AA37B1DC}" type="sibTrans" cxnId="{6A4D027D-1C10-4585-920A-6C0A128B855D}">
      <dgm:prSet/>
      <dgm:spPr/>
      <dgm:t>
        <a:bodyPr/>
        <a:lstStyle/>
        <a:p>
          <a:endParaRPr lang="fr-FR"/>
        </a:p>
      </dgm:t>
    </dgm:pt>
    <dgm:pt modelId="{B637CB76-7237-40FE-A02E-52A925B0BA4F}">
      <dgm:prSet phldrT="[Texte]" custT="1"/>
      <dgm:spPr/>
      <dgm:t>
        <a:bodyPr/>
        <a:lstStyle/>
        <a:p>
          <a:r>
            <a:rPr lang="ar-MA" sz="2000" b="1" dirty="0" smtClean="0">
              <a:cs typeface="+mj-cs"/>
            </a:rPr>
            <a:t>هذا </a:t>
          </a:r>
          <a:r>
            <a:rPr lang="ar-IQ" sz="2000" b="1" dirty="0" smtClean="0">
              <a:cs typeface="+mj-cs"/>
            </a:rPr>
            <a:t>الارتباط الذي يتكلم عنه ثورندايك هو ارتباط عصبي يحدث في المراكز العصبية ومثيراتها في البيئة، والتعلم يتمثل بتقوية تلك العلاقات العصبية، والتي لها أساس عند المتعلم بالعوامل الفسيولوجية الموروثة</a:t>
          </a:r>
          <a:r>
            <a:rPr lang="ar-MA" sz="2000" dirty="0" smtClean="0">
              <a:cs typeface="+mj-cs"/>
            </a:rPr>
            <a:t>.</a:t>
          </a:r>
          <a:endParaRPr lang="fr-FR" sz="2000" dirty="0">
            <a:cs typeface="+mj-cs"/>
          </a:endParaRPr>
        </a:p>
      </dgm:t>
    </dgm:pt>
    <dgm:pt modelId="{930A9D1F-EB2B-4894-85BC-4A53E9CBB247}" type="parTrans" cxnId="{7DDA373C-7F63-4A8E-A7D6-B1204EE33FAD}">
      <dgm:prSet/>
      <dgm:spPr/>
      <dgm:t>
        <a:bodyPr/>
        <a:lstStyle/>
        <a:p>
          <a:endParaRPr lang="fr-FR"/>
        </a:p>
      </dgm:t>
    </dgm:pt>
    <dgm:pt modelId="{BC14433F-4647-4961-8591-B00E6FC2CB3C}" type="sibTrans" cxnId="{7DDA373C-7F63-4A8E-A7D6-B1204EE33FAD}">
      <dgm:prSet/>
      <dgm:spPr/>
      <dgm:t>
        <a:bodyPr/>
        <a:lstStyle/>
        <a:p>
          <a:endParaRPr lang="fr-FR"/>
        </a:p>
      </dgm:t>
    </dgm:pt>
    <dgm:pt modelId="{EFFC823D-A2C5-4D88-97BC-859DC2F36659}" type="pres">
      <dgm:prSet presAssocID="{D61D94C8-9657-40E8-913C-D60E3DD818BE}" presName="Name0" presStyleCnt="0">
        <dgm:presLayoutVars>
          <dgm:chPref val="1"/>
          <dgm:dir/>
          <dgm:animOne val="branch"/>
          <dgm:animLvl val="lvl"/>
          <dgm:resizeHandles val="exact"/>
        </dgm:presLayoutVars>
      </dgm:prSet>
      <dgm:spPr/>
      <dgm:t>
        <a:bodyPr/>
        <a:lstStyle/>
        <a:p>
          <a:endParaRPr lang="fr-FR"/>
        </a:p>
      </dgm:t>
    </dgm:pt>
    <dgm:pt modelId="{527D2270-CE3B-45A9-BB1D-BE16D01717DF}" type="pres">
      <dgm:prSet presAssocID="{7F3166A6-B903-4AF0-B140-C46D766DECCB}" presName="root1" presStyleCnt="0"/>
      <dgm:spPr/>
    </dgm:pt>
    <dgm:pt modelId="{340414AE-4ACC-455F-871C-2C1AC6718B8E}" type="pres">
      <dgm:prSet presAssocID="{7F3166A6-B903-4AF0-B140-C46D766DECCB}" presName="LevelOneTextNode" presStyleLbl="node0" presStyleIdx="0" presStyleCnt="1">
        <dgm:presLayoutVars>
          <dgm:chPref val="3"/>
        </dgm:presLayoutVars>
      </dgm:prSet>
      <dgm:spPr/>
      <dgm:t>
        <a:bodyPr/>
        <a:lstStyle/>
        <a:p>
          <a:endParaRPr lang="fr-FR"/>
        </a:p>
      </dgm:t>
    </dgm:pt>
    <dgm:pt modelId="{B4327968-AD60-4655-BC6C-0B716C3099AC}" type="pres">
      <dgm:prSet presAssocID="{7F3166A6-B903-4AF0-B140-C46D766DECCB}" presName="level2hierChild" presStyleCnt="0"/>
      <dgm:spPr/>
    </dgm:pt>
    <dgm:pt modelId="{837D7705-5818-41B8-A1F5-9FB448470F15}" type="pres">
      <dgm:prSet presAssocID="{F2C3316D-D2A2-4682-998E-8F4EF9F6356E}" presName="conn2-1" presStyleLbl="parChTrans1D2" presStyleIdx="0" presStyleCnt="2"/>
      <dgm:spPr/>
      <dgm:t>
        <a:bodyPr/>
        <a:lstStyle/>
        <a:p>
          <a:endParaRPr lang="fr-FR"/>
        </a:p>
      </dgm:t>
    </dgm:pt>
    <dgm:pt modelId="{2D0ECCD2-4111-429B-9534-0E8558068AA8}" type="pres">
      <dgm:prSet presAssocID="{F2C3316D-D2A2-4682-998E-8F4EF9F6356E}" presName="connTx" presStyleLbl="parChTrans1D2" presStyleIdx="0" presStyleCnt="2"/>
      <dgm:spPr/>
      <dgm:t>
        <a:bodyPr/>
        <a:lstStyle/>
        <a:p>
          <a:endParaRPr lang="fr-FR"/>
        </a:p>
      </dgm:t>
    </dgm:pt>
    <dgm:pt modelId="{5FB3FC47-19C7-4EFB-A0BA-6E4FF25BB6F5}" type="pres">
      <dgm:prSet presAssocID="{3EF3E02A-04CE-43CC-97C3-1B045B0AB5BF}" presName="root2" presStyleCnt="0"/>
      <dgm:spPr/>
    </dgm:pt>
    <dgm:pt modelId="{699547B1-9F51-4B0D-9E43-C48AA39F2DC5}" type="pres">
      <dgm:prSet presAssocID="{3EF3E02A-04CE-43CC-97C3-1B045B0AB5BF}" presName="LevelTwoTextNode" presStyleLbl="node2" presStyleIdx="0" presStyleCnt="2" custScaleX="163960" custScaleY="159765">
        <dgm:presLayoutVars>
          <dgm:chPref val="3"/>
        </dgm:presLayoutVars>
      </dgm:prSet>
      <dgm:spPr/>
      <dgm:t>
        <a:bodyPr/>
        <a:lstStyle/>
        <a:p>
          <a:endParaRPr lang="fr-FR"/>
        </a:p>
      </dgm:t>
    </dgm:pt>
    <dgm:pt modelId="{A9423C2E-8F7D-40EF-9FBB-B79E55821F17}" type="pres">
      <dgm:prSet presAssocID="{3EF3E02A-04CE-43CC-97C3-1B045B0AB5BF}" presName="level3hierChild" presStyleCnt="0"/>
      <dgm:spPr/>
    </dgm:pt>
    <dgm:pt modelId="{27A10855-6F8B-483A-AA83-371389E41371}" type="pres">
      <dgm:prSet presAssocID="{930A9D1F-EB2B-4894-85BC-4A53E9CBB247}" presName="conn2-1" presStyleLbl="parChTrans1D2" presStyleIdx="1" presStyleCnt="2"/>
      <dgm:spPr/>
      <dgm:t>
        <a:bodyPr/>
        <a:lstStyle/>
        <a:p>
          <a:endParaRPr lang="fr-FR"/>
        </a:p>
      </dgm:t>
    </dgm:pt>
    <dgm:pt modelId="{00F8C736-2B71-414C-84E6-E09B764AFA3F}" type="pres">
      <dgm:prSet presAssocID="{930A9D1F-EB2B-4894-85BC-4A53E9CBB247}" presName="connTx" presStyleLbl="parChTrans1D2" presStyleIdx="1" presStyleCnt="2"/>
      <dgm:spPr/>
      <dgm:t>
        <a:bodyPr/>
        <a:lstStyle/>
        <a:p>
          <a:endParaRPr lang="fr-FR"/>
        </a:p>
      </dgm:t>
    </dgm:pt>
    <dgm:pt modelId="{542BED50-9579-4F02-8E35-38EF99ED5C48}" type="pres">
      <dgm:prSet presAssocID="{B637CB76-7237-40FE-A02E-52A925B0BA4F}" presName="root2" presStyleCnt="0"/>
      <dgm:spPr/>
    </dgm:pt>
    <dgm:pt modelId="{825F6F5E-5286-46F8-93EC-CF15E328F728}" type="pres">
      <dgm:prSet presAssocID="{B637CB76-7237-40FE-A02E-52A925B0BA4F}" presName="LevelTwoTextNode" presStyleLbl="node2" presStyleIdx="1" presStyleCnt="2" custScaleX="163960" custScaleY="168822">
        <dgm:presLayoutVars>
          <dgm:chPref val="3"/>
        </dgm:presLayoutVars>
      </dgm:prSet>
      <dgm:spPr/>
      <dgm:t>
        <a:bodyPr/>
        <a:lstStyle/>
        <a:p>
          <a:endParaRPr lang="fr-FR"/>
        </a:p>
      </dgm:t>
    </dgm:pt>
    <dgm:pt modelId="{1D6B3165-345A-46F0-BEDA-2E4B5DDD1EA5}" type="pres">
      <dgm:prSet presAssocID="{B637CB76-7237-40FE-A02E-52A925B0BA4F}" presName="level3hierChild" presStyleCnt="0"/>
      <dgm:spPr/>
    </dgm:pt>
  </dgm:ptLst>
  <dgm:cxnLst>
    <dgm:cxn modelId="{6B652156-D683-4ABA-B8D2-CBEAE60FF44B}" type="presOf" srcId="{7F3166A6-B903-4AF0-B140-C46D766DECCB}" destId="{340414AE-4ACC-455F-871C-2C1AC6718B8E}" srcOrd="0" destOrd="0" presId="urn:microsoft.com/office/officeart/2008/layout/HorizontalMultiLevelHierarchy"/>
    <dgm:cxn modelId="{4E6B3FF3-9187-4659-8D36-BEB17D646562}" type="presOf" srcId="{930A9D1F-EB2B-4894-85BC-4A53E9CBB247}" destId="{00F8C736-2B71-414C-84E6-E09B764AFA3F}" srcOrd="1" destOrd="0" presId="urn:microsoft.com/office/officeart/2008/layout/HorizontalMultiLevelHierarchy"/>
    <dgm:cxn modelId="{6A4D027D-1C10-4585-920A-6C0A128B855D}" srcId="{7F3166A6-B903-4AF0-B140-C46D766DECCB}" destId="{3EF3E02A-04CE-43CC-97C3-1B045B0AB5BF}" srcOrd="0" destOrd="0" parTransId="{F2C3316D-D2A2-4682-998E-8F4EF9F6356E}" sibTransId="{4EA4B9C7-BD2A-4A53-B894-ED66AA37B1DC}"/>
    <dgm:cxn modelId="{C0E2772D-FB2D-4CE3-8FDA-F6415D89897E}" type="presOf" srcId="{F2C3316D-D2A2-4682-998E-8F4EF9F6356E}" destId="{837D7705-5818-41B8-A1F5-9FB448470F15}" srcOrd="0" destOrd="0" presId="urn:microsoft.com/office/officeart/2008/layout/HorizontalMultiLevelHierarchy"/>
    <dgm:cxn modelId="{86544F5B-68B2-41BD-AF1B-2A52BB540365}" type="presOf" srcId="{3EF3E02A-04CE-43CC-97C3-1B045B0AB5BF}" destId="{699547B1-9F51-4B0D-9E43-C48AA39F2DC5}" srcOrd="0" destOrd="0" presId="urn:microsoft.com/office/officeart/2008/layout/HorizontalMultiLevelHierarchy"/>
    <dgm:cxn modelId="{BA96E637-EA05-413A-8F4D-63BD8962FAE8}" type="presOf" srcId="{F2C3316D-D2A2-4682-998E-8F4EF9F6356E}" destId="{2D0ECCD2-4111-429B-9534-0E8558068AA8}" srcOrd="1" destOrd="0" presId="urn:microsoft.com/office/officeart/2008/layout/HorizontalMultiLevelHierarchy"/>
    <dgm:cxn modelId="{65B13F39-BC61-4C9E-8066-9A4263B99917}" type="presOf" srcId="{930A9D1F-EB2B-4894-85BC-4A53E9CBB247}" destId="{27A10855-6F8B-483A-AA83-371389E41371}" srcOrd="0" destOrd="0" presId="urn:microsoft.com/office/officeart/2008/layout/HorizontalMultiLevelHierarchy"/>
    <dgm:cxn modelId="{37A2D197-9826-4366-9FEB-5544699A079F}" srcId="{D61D94C8-9657-40E8-913C-D60E3DD818BE}" destId="{7F3166A6-B903-4AF0-B140-C46D766DECCB}" srcOrd="0" destOrd="0" parTransId="{FAE0B938-A186-491C-9054-941E9E6DD303}" sibTransId="{891A04DF-88DB-4703-B3CC-FE200F17FF8C}"/>
    <dgm:cxn modelId="{7DDA373C-7F63-4A8E-A7D6-B1204EE33FAD}" srcId="{7F3166A6-B903-4AF0-B140-C46D766DECCB}" destId="{B637CB76-7237-40FE-A02E-52A925B0BA4F}" srcOrd="1" destOrd="0" parTransId="{930A9D1F-EB2B-4894-85BC-4A53E9CBB247}" sibTransId="{BC14433F-4647-4961-8591-B00E6FC2CB3C}"/>
    <dgm:cxn modelId="{2F418417-5C61-4500-A79A-6508BE4C09F3}" type="presOf" srcId="{B637CB76-7237-40FE-A02E-52A925B0BA4F}" destId="{825F6F5E-5286-46F8-93EC-CF15E328F728}" srcOrd="0" destOrd="0" presId="urn:microsoft.com/office/officeart/2008/layout/HorizontalMultiLevelHierarchy"/>
    <dgm:cxn modelId="{8ECCDD7E-8CBA-4033-9A45-BAC5FCE734EC}" type="presOf" srcId="{D61D94C8-9657-40E8-913C-D60E3DD818BE}" destId="{EFFC823D-A2C5-4D88-97BC-859DC2F36659}" srcOrd="0" destOrd="0" presId="urn:microsoft.com/office/officeart/2008/layout/HorizontalMultiLevelHierarchy"/>
    <dgm:cxn modelId="{0B239E3E-5DAC-4B51-9D1F-70C978C876EA}" type="presParOf" srcId="{EFFC823D-A2C5-4D88-97BC-859DC2F36659}" destId="{527D2270-CE3B-45A9-BB1D-BE16D01717DF}" srcOrd="0" destOrd="0" presId="urn:microsoft.com/office/officeart/2008/layout/HorizontalMultiLevelHierarchy"/>
    <dgm:cxn modelId="{D2B6936E-2ECE-417D-9F22-E21B3496E900}" type="presParOf" srcId="{527D2270-CE3B-45A9-BB1D-BE16D01717DF}" destId="{340414AE-4ACC-455F-871C-2C1AC6718B8E}" srcOrd="0" destOrd="0" presId="urn:microsoft.com/office/officeart/2008/layout/HorizontalMultiLevelHierarchy"/>
    <dgm:cxn modelId="{ABEF8396-CCBB-4E0A-A944-775A29FDF402}" type="presParOf" srcId="{527D2270-CE3B-45A9-BB1D-BE16D01717DF}" destId="{B4327968-AD60-4655-BC6C-0B716C3099AC}" srcOrd="1" destOrd="0" presId="urn:microsoft.com/office/officeart/2008/layout/HorizontalMultiLevelHierarchy"/>
    <dgm:cxn modelId="{B48B15A1-8E45-4082-9CF2-70E2E494B9E7}" type="presParOf" srcId="{B4327968-AD60-4655-BC6C-0B716C3099AC}" destId="{837D7705-5818-41B8-A1F5-9FB448470F15}" srcOrd="0" destOrd="0" presId="urn:microsoft.com/office/officeart/2008/layout/HorizontalMultiLevelHierarchy"/>
    <dgm:cxn modelId="{05B56A36-4EEF-44EE-9E70-F655C0876927}" type="presParOf" srcId="{837D7705-5818-41B8-A1F5-9FB448470F15}" destId="{2D0ECCD2-4111-429B-9534-0E8558068AA8}" srcOrd="0" destOrd="0" presId="urn:microsoft.com/office/officeart/2008/layout/HorizontalMultiLevelHierarchy"/>
    <dgm:cxn modelId="{25D0F19B-C1AF-43F9-A514-437DD8226340}" type="presParOf" srcId="{B4327968-AD60-4655-BC6C-0B716C3099AC}" destId="{5FB3FC47-19C7-4EFB-A0BA-6E4FF25BB6F5}" srcOrd="1" destOrd="0" presId="urn:microsoft.com/office/officeart/2008/layout/HorizontalMultiLevelHierarchy"/>
    <dgm:cxn modelId="{5D0B633F-592C-4758-BA3A-20D57CCEC300}" type="presParOf" srcId="{5FB3FC47-19C7-4EFB-A0BA-6E4FF25BB6F5}" destId="{699547B1-9F51-4B0D-9E43-C48AA39F2DC5}" srcOrd="0" destOrd="0" presId="urn:microsoft.com/office/officeart/2008/layout/HorizontalMultiLevelHierarchy"/>
    <dgm:cxn modelId="{EE782FD3-C912-41B0-8049-E95BC2A8A527}" type="presParOf" srcId="{5FB3FC47-19C7-4EFB-A0BA-6E4FF25BB6F5}" destId="{A9423C2E-8F7D-40EF-9FBB-B79E55821F17}" srcOrd="1" destOrd="0" presId="urn:microsoft.com/office/officeart/2008/layout/HorizontalMultiLevelHierarchy"/>
    <dgm:cxn modelId="{10CD7F45-4D68-4913-8601-D4D853BAD1D9}" type="presParOf" srcId="{B4327968-AD60-4655-BC6C-0B716C3099AC}" destId="{27A10855-6F8B-483A-AA83-371389E41371}" srcOrd="2" destOrd="0" presId="urn:microsoft.com/office/officeart/2008/layout/HorizontalMultiLevelHierarchy"/>
    <dgm:cxn modelId="{64808E15-E915-40A8-BD12-D94A173F1BAC}" type="presParOf" srcId="{27A10855-6F8B-483A-AA83-371389E41371}" destId="{00F8C736-2B71-414C-84E6-E09B764AFA3F}" srcOrd="0" destOrd="0" presId="urn:microsoft.com/office/officeart/2008/layout/HorizontalMultiLevelHierarchy"/>
    <dgm:cxn modelId="{C2CD833E-1267-4D63-820D-DAE3C4E5D4BC}" type="presParOf" srcId="{B4327968-AD60-4655-BC6C-0B716C3099AC}" destId="{542BED50-9579-4F02-8E35-38EF99ED5C48}" srcOrd="3" destOrd="0" presId="urn:microsoft.com/office/officeart/2008/layout/HorizontalMultiLevelHierarchy"/>
    <dgm:cxn modelId="{F248B57A-EDC2-4D3B-9314-5BAAA9E8810D}" type="presParOf" srcId="{542BED50-9579-4F02-8E35-38EF99ED5C48}" destId="{825F6F5E-5286-46F8-93EC-CF15E328F728}" srcOrd="0" destOrd="0" presId="urn:microsoft.com/office/officeart/2008/layout/HorizontalMultiLevelHierarchy"/>
    <dgm:cxn modelId="{E9FE1602-2D50-4177-AC65-8843A5B80468}" type="presParOf" srcId="{542BED50-9579-4F02-8E35-38EF99ED5C48}" destId="{1D6B3165-345A-46F0-BEDA-2E4B5DDD1EA5}" srcOrd="1" destOrd="0" presId="urn:microsoft.com/office/officeart/2008/layout/HorizontalMultiLevelHierarchy"/>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A7E2CCA-B77B-4DBA-AAF6-28B063767577}" type="doc">
      <dgm:prSet loTypeId="urn:microsoft.com/office/officeart/2008/layout/RadialCluster" loCatId="cycle" qsTypeId="urn:microsoft.com/office/officeart/2005/8/quickstyle/simple3" qsCatId="simple" csTypeId="urn:microsoft.com/office/officeart/2005/8/colors/accent1_2" csCatId="accent1" phldr="1"/>
      <dgm:spPr/>
      <dgm:t>
        <a:bodyPr/>
        <a:lstStyle/>
        <a:p>
          <a:endParaRPr lang="fr-FR"/>
        </a:p>
      </dgm:t>
    </dgm:pt>
    <dgm:pt modelId="{98A5C427-0649-4CA6-ABD7-D938F2835D1E}">
      <dgm:prSet phldrT="[Texte]" custT="1"/>
      <dgm:spPr/>
      <dgm:t>
        <a:bodyPr/>
        <a:lstStyle/>
        <a:p>
          <a:r>
            <a:rPr lang="ar-SA" sz="2400" b="1" dirty="0" smtClean="0">
              <a:cs typeface="+mj-cs"/>
            </a:rPr>
            <a:t>قوانين آلية التعلم </a:t>
          </a:r>
          <a:endParaRPr lang="fr-FR" sz="2400" dirty="0">
            <a:cs typeface="+mj-cs"/>
          </a:endParaRPr>
        </a:p>
      </dgm:t>
    </dgm:pt>
    <dgm:pt modelId="{24C6ECF3-2D19-49BB-A52D-63BF7D305DB1}" type="parTrans" cxnId="{F508FC48-CD24-4066-A9AA-955AB71281E3}">
      <dgm:prSet/>
      <dgm:spPr/>
      <dgm:t>
        <a:bodyPr/>
        <a:lstStyle/>
        <a:p>
          <a:endParaRPr lang="fr-FR"/>
        </a:p>
      </dgm:t>
    </dgm:pt>
    <dgm:pt modelId="{C360BA7A-B944-4542-A6FB-718EDBE3E00E}" type="sibTrans" cxnId="{F508FC48-CD24-4066-A9AA-955AB71281E3}">
      <dgm:prSet/>
      <dgm:spPr/>
      <dgm:t>
        <a:bodyPr/>
        <a:lstStyle/>
        <a:p>
          <a:endParaRPr lang="fr-FR"/>
        </a:p>
      </dgm:t>
    </dgm:pt>
    <dgm:pt modelId="{54864FD7-B4D2-480E-8ECD-A74B82A2700D}">
      <dgm:prSet phldrT="[Texte]" custT="1"/>
      <dgm:spPr/>
      <dgm:t>
        <a:bodyPr/>
        <a:lstStyle/>
        <a:p>
          <a:r>
            <a:rPr lang="ar-SA" sz="2000" b="1" dirty="0" smtClean="0">
              <a:cs typeface="+mj-cs"/>
            </a:rPr>
            <a:t>قانون </a:t>
          </a:r>
          <a:r>
            <a:rPr lang="ar-SA" sz="2000" b="1" dirty="0" err="1" smtClean="0">
              <a:cs typeface="+mj-cs"/>
            </a:rPr>
            <a:t>المران </a:t>
          </a:r>
          <a:r>
            <a:rPr lang="ar-SA" sz="2000" b="1" dirty="0" smtClean="0">
              <a:cs typeface="+mj-cs"/>
            </a:rPr>
            <a:t>(أو التدريب)، أي أن الروابط تقوى بالاستعمال وتضعف بالإغفال المتواصل.</a:t>
          </a:r>
          <a:endParaRPr lang="fr-FR" sz="2000" b="1" dirty="0">
            <a:cs typeface="+mj-cs"/>
          </a:endParaRPr>
        </a:p>
      </dgm:t>
    </dgm:pt>
    <dgm:pt modelId="{F9FB3CE9-C5D6-4AC6-ADCB-918381EF430F}" type="parTrans" cxnId="{1E397CF2-275C-40F4-86B7-B5FECD64247C}">
      <dgm:prSet/>
      <dgm:spPr/>
      <dgm:t>
        <a:bodyPr/>
        <a:lstStyle/>
        <a:p>
          <a:endParaRPr lang="fr-FR" sz="2000">
            <a:cs typeface="+mj-cs"/>
          </a:endParaRPr>
        </a:p>
      </dgm:t>
    </dgm:pt>
    <dgm:pt modelId="{A1084146-93CC-455C-B921-5C436FC735CC}" type="sibTrans" cxnId="{1E397CF2-275C-40F4-86B7-B5FECD64247C}">
      <dgm:prSet/>
      <dgm:spPr/>
      <dgm:t>
        <a:bodyPr/>
        <a:lstStyle/>
        <a:p>
          <a:endParaRPr lang="fr-FR"/>
        </a:p>
      </dgm:t>
    </dgm:pt>
    <dgm:pt modelId="{589C0EE7-2587-4D34-AD95-D125A9CFD812}">
      <dgm:prSet phldrT="[Texte]" custT="1"/>
      <dgm:spPr/>
      <dgm:t>
        <a:bodyPr/>
        <a:lstStyle/>
        <a:p>
          <a:pPr rtl="1"/>
          <a:r>
            <a:rPr lang="ar-SA" sz="2000" b="1" dirty="0" smtClean="0">
              <a:cs typeface="+mj-cs"/>
            </a:rPr>
            <a:t>قانون الأثر ، الذي يعني بأن هذه الروابط تقوى وتكتسب ميزة على غيرها وتؤدي إلى صدور رضي عن الموقف إذا كانت نتائجه إيجابية</a:t>
          </a:r>
          <a:r>
            <a:rPr lang="ar-MA" sz="2000" b="1" dirty="0" smtClean="0">
              <a:cs typeface="+mj-cs"/>
            </a:rPr>
            <a:t>.</a:t>
          </a:r>
          <a:endParaRPr lang="fr-FR" sz="2000" b="1" dirty="0">
            <a:cs typeface="+mj-cs"/>
          </a:endParaRPr>
        </a:p>
      </dgm:t>
    </dgm:pt>
    <dgm:pt modelId="{548157F5-6D4C-4324-B6AE-167973D707B3}" type="parTrans" cxnId="{34E17244-EAAE-4AC6-B100-17778358BB3D}">
      <dgm:prSet/>
      <dgm:spPr/>
      <dgm:t>
        <a:bodyPr/>
        <a:lstStyle/>
        <a:p>
          <a:endParaRPr lang="fr-FR" sz="2000">
            <a:cs typeface="+mj-cs"/>
          </a:endParaRPr>
        </a:p>
      </dgm:t>
    </dgm:pt>
    <dgm:pt modelId="{14E5D25A-AFD7-475C-B33B-C78E8C96C03A}" type="sibTrans" cxnId="{34E17244-EAAE-4AC6-B100-17778358BB3D}">
      <dgm:prSet/>
      <dgm:spPr/>
      <dgm:t>
        <a:bodyPr/>
        <a:lstStyle/>
        <a:p>
          <a:endParaRPr lang="fr-FR"/>
        </a:p>
      </dgm:t>
    </dgm:pt>
    <dgm:pt modelId="{060B30EB-41F0-4F1B-B77C-842151508578}" type="pres">
      <dgm:prSet presAssocID="{8A7E2CCA-B77B-4DBA-AAF6-28B063767577}" presName="Name0" presStyleCnt="0">
        <dgm:presLayoutVars>
          <dgm:chMax val="1"/>
          <dgm:chPref val="1"/>
          <dgm:dir/>
          <dgm:animOne val="branch"/>
          <dgm:animLvl val="lvl"/>
        </dgm:presLayoutVars>
      </dgm:prSet>
      <dgm:spPr/>
      <dgm:t>
        <a:bodyPr/>
        <a:lstStyle/>
        <a:p>
          <a:endParaRPr lang="fr-FR"/>
        </a:p>
      </dgm:t>
    </dgm:pt>
    <dgm:pt modelId="{1CE713B2-115C-4702-9BD9-DCFFD111EB14}" type="pres">
      <dgm:prSet presAssocID="{98A5C427-0649-4CA6-ABD7-D938F2835D1E}" presName="singleCycle" presStyleCnt="0"/>
      <dgm:spPr/>
    </dgm:pt>
    <dgm:pt modelId="{F07FD523-E405-422D-B77D-9044772EE96A}" type="pres">
      <dgm:prSet presAssocID="{98A5C427-0649-4CA6-ABD7-D938F2835D1E}" presName="singleCenter" presStyleLbl="node1" presStyleIdx="0" presStyleCnt="3" custScaleX="148493">
        <dgm:presLayoutVars>
          <dgm:chMax val="7"/>
          <dgm:chPref val="7"/>
        </dgm:presLayoutVars>
      </dgm:prSet>
      <dgm:spPr/>
      <dgm:t>
        <a:bodyPr/>
        <a:lstStyle/>
        <a:p>
          <a:endParaRPr lang="fr-FR"/>
        </a:p>
      </dgm:t>
    </dgm:pt>
    <dgm:pt modelId="{5D39EA3D-8F6A-40FA-BDCF-6C6B809C88EF}" type="pres">
      <dgm:prSet presAssocID="{F9FB3CE9-C5D6-4AC6-ADCB-918381EF430F}" presName="Name56" presStyleLbl="parChTrans1D2" presStyleIdx="0" presStyleCnt="2"/>
      <dgm:spPr/>
      <dgm:t>
        <a:bodyPr/>
        <a:lstStyle/>
        <a:p>
          <a:endParaRPr lang="fr-FR"/>
        </a:p>
      </dgm:t>
    </dgm:pt>
    <dgm:pt modelId="{AABB9435-BDAC-4535-B539-40BC2DAF561A}" type="pres">
      <dgm:prSet presAssocID="{54864FD7-B4D2-480E-8ECD-A74B82A2700D}" presName="text0" presStyleLbl="node1" presStyleIdx="1" presStyleCnt="3" custScaleX="427433">
        <dgm:presLayoutVars>
          <dgm:bulletEnabled val="1"/>
        </dgm:presLayoutVars>
      </dgm:prSet>
      <dgm:spPr/>
      <dgm:t>
        <a:bodyPr/>
        <a:lstStyle/>
        <a:p>
          <a:endParaRPr lang="fr-FR"/>
        </a:p>
      </dgm:t>
    </dgm:pt>
    <dgm:pt modelId="{20D5D9DC-4052-49CA-B923-7EF89DB3AFCC}" type="pres">
      <dgm:prSet presAssocID="{548157F5-6D4C-4324-B6AE-167973D707B3}" presName="Name56" presStyleLbl="parChTrans1D2" presStyleIdx="1" presStyleCnt="2"/>
      <dgm:spPr/>
      <dgm:t>
        <a:bodyPr/>
        <a:lstStyle/>
        <a:p>
          <a:endParaRPr lang="fr-FR"/>
        </a:p>
      </dgm:t>
    </dgm:pt>
    <dgm:pt modelId="{574022CA-8EEC-4618-BF84-C3AB55D4D93D}" type="pres">
      <dgm:prSet presAssocID="{589C0EE7-2587-4D34-AD95-D125A9CFD812}" presName="text0" presStyleLbl="node1" presStyleIdx="2" presStyleCnt="3" custScaleX="411602" custScaleY="128772">
        <dgm:presLayoutVars>
          <dgm:bulletEnabled val="1"/>
        </dgm:presLayoutVars>
      </dgm:prSet>
      <dgm:spPr/>
      <dgm:t>
        <a:bodyPr/>
        <a:lstStyle/>
        <a:p>
          <a:endParaRPr lang="fr-FR"/>
        </a:p>
      </dgm:t>
    </dgm:pt>
  </dgm:ptLst>
  <dgm:cxnLst>
    <dgm:cxn modelId="{1E397CF2-275C-40F4-86B7-B5FECD64247C}" srcId="{98A5C427-0649-4CA6-ABD7-D938F2835D1E}" destId="{54864FD7-B4D2-480E-8ECD-A74B82A2700D}" srcOrd="0" destOrd="0" parTransId="{F9FB3CE9-C5D6-4AC6-ADCB-918381EF430F}" sibTransId="{A1084146-93CC-455C-B921-5C436FC735CC}"/>
    <dgm:cxn modelId="{6FABD958-F35B-4599-9F03-34156A46B177}" type="presOf" srcId="{589C0EE7-2587-4D34-AD95-D125A9CFD812}" destId="{574022CA-8EEC-4618-BF84-C3AB55D4D93D}" srcOrd="0" destOrd="0" presId="urn:microsoft.com/office/officeart/2008/layout/RadialCluster"/>
    <dgm:cxn modelId="{C019DBC7-0EEF-4946-980D-0A8ADCDE5F1A}" type="presOf" srcId="{548157F5-6D4C-4324-B6AE-167973D707B3}" destId="{20D5D9DC-4052-49CA-B923-7EF89DB3AFCC}" srcOrd="0" destOrd="0" presId="urn:microsoft.com/office/officeart/2008/layout/RadialCluster"/>
    <dgm:cxn modelId="{88EF665D-C9A0-4F20-8804-36BC1AA861B1}" type="presOf" srcId="{F9FB3CE9-C5D6-4AC6-ADCB-918381EF430F}" destId="{5D39EA3D-8F6A-40FA-BDCF-6C6B809C88EF}" srcOrd="0" destOrd="0" presId="urn:microsoft.com/office/officeart/2008/layout/RadialCluster"/>
    <dgm:cxn modelId="{B7F1C138-1091-4796-949A-4B8754AC2512}" type="presOf" srcId="{54864FD7-B4D2-480E-8ECD-A74B82A2700D}" destId="{AABB9435-BDAC-4535-B539-40BC2DAF561A}" srcOrd="0" destOrd="0" presId="urn:microsoft.com/office/officeart/2008/layout/RadialCluster"/>
    <dgm:cxn modelId="{F508FC48-CD24-4066-A9AA-955AB71281E3}" srcId="{8A7E2CCA-B77B-4DBA-AAF6-28B063767577}" destId="{98A5C427-0649-4CA6-ABD7-D938F2835D1E}" srcOrd="0" destOrd="0" parTransId="{24C6ECF3-2D19-49BB-A52D-63BF7D305DB1}" sibTransId="{C360BA7A-B944-4542-A6FB-718EDBE3E00E}"/>
    <dgm:cxn modelId="{A79C3135-5739-4442-B6C8-D172B8A75C7E}" type="presOf" srcId="{8A7E2CCA-B77B-4DBA-AAF6-28B063767577}" destId="{060B30EB-41F0-4F1B-B77C-842151508578}" srcOrd="0" destOrd="0" presId="urn:microsoft.com/office/officeart/2008/layout/RadialCluster"/>
    <dgm:cxn modelId="{1669B1B5-1086-462E-9F80-B077522DFC20}" type="presOf" srcId="{98A5C427-0649-4CA6-ABD7-D938F2835D1E}" destId="{F07FD523-E405-422D-B77D-9044772EE96A}" srcOrd="0" destOrd="0" presId="urn:microsoft.com/office/officeart/2008/layout/RadialCluster"/>
    <dgm:cxn modelId="{34E17244-EAAE-4AC6-B100-17778358BB3D}" srcId="{98A5C427-0649-4CA6-ABD7-D938F2835D1E}" destId="{589C0EE7-2587-4D34-AD95-D125A9CFD812}" srcOrd="1" destOrd="0" parTransId="{548157F5-6D4C-4324-B6AE-167973D707B3}" sibTransId="{14E5D25A-AFD7-475C-B33B-C78E8C96C03A}"/>
    <dgm:cxn modelId="{85877A0F-4D55-42F6-8829-07FC26670174}" type="presParOf" srcId="{060B30EB-41F0-4F1B-B77C-842151508578}" destId="{1CE713B2-115C-4702-9BD9-DCFFD111EB14}" srcOrd="0" destOrd="0" presId="urn:microsoft.com/office/officeart/2008/layout/RadialCluster"/>
    <dgm:cxn modelId="{A064677E-AB21-4995-AFF9-0DFF695EFC73}" type="presParOf" srcId="{1CE713B2-115C-4702-9BD9-DCFFD111EB14}" destId="{F07FD523-E405-422D-B77D-9044772EE96A}" srcOrd="0" destOrd="0" presId="urn:microsoft.com/office/officeart/2008/layout/RadialCluster"/>
    <dgm:cxn modelId="{E0845C9E-18F2-46BA-A891-4A4A62269348}" type="presParOf" srcId="{1CE713B2-115C-4702-9BD9-DCFFD111EB14}" destId="{5D39EA3D-8F6A-40FA-BDCF-6C6B809C88EF}" srcOrd="1" destOrd="0" presId="urn:microsoft.com/office/officeart/2008/layout/RadialCluster"/>
    <dgm:cxn modelId="{540DADD7-55F1-419D-8CCE-9D07CBEBCAC4}" type="presParOf" srcId="{1CE713B2-115C-4702-9BD9-DCFFD111EB14}" destId="{AABB9435-BDAC-4535-B539-40BC2DAF561A}" srcOrd="2" destOrd="0" presId="urn:microsoft.com/office/officeart/2008/layout/RadialCluster"/>
    <dgm:cxn modelId="{149E6110-B73B-441C-BF10-460585046E06}" type="presParOf" srcId="{1CE713B2-115C-4702-9BD9-DCFFD111EB14}" destId="{20D5D9DC-4052-49CA-B923-7EF89DB3AFCC}" srcOrd="3" destOrd="0" presId="urn:microsoft.com/office/officeart/2008/layout/RadialCluster"/>
    <dgm:cxn modelId="{CED495C3-B23F-47EC-ADA4-7066733ED280}" type="presParOf" srcId="{1CE713B2-115C-4702-9BD9-DCFFD111EB14}" destId="{574022CA-8EEC-4618-BF84-C3AB55D4D93D}" srcOrd="4" destOrd="0" presId="urn:microsoft.com/office/officeart/2008/layout/RadialCluster"/>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D63B053-9DF7-415B-B6B0-AA8DE2828C52}" type="doc">
      <dgm:prSet loTypeId="urn:microsoft.com/office/officeart/2005/8/layout/default" loCatId="list" qsTypeId="urn:microsoft.com/office/officeart/2005/8/quickstyle/simple5" qsCatId="simple" csTypeId="urn:microsoft.com/office/officeart/2005/8/colors/accent1_5" csCatId="accent1" phldr="1"/>
      <dgm:spPr/>
      <dgm:t>
        <a:bodyPr/>
        <a:lstStyle/>
        <a:p>
          <a:endParaRPr lang="fr-FR"/>
        </a:p>
      </dgm:t>
    </dgm:pt>
    <dgm:pt modelId="{2DC11FC9-FA9A-4CE0-A98C-4B79B92CF14F}">
      <dgm:prSet phldrT="[Texte]" custT="1"/>
      <dgm:spPr/>
      <dgm:t>
        <a:bodyPr/>
        <a:lstStyle/>
        <a:p>
          <a:r>
            <a:rPr lang="ar-MA" sz="1600" b="1" smtClean="0"/>
            <a:t>جعل المتعلم يكون المفاهيم ويضبط العلاقات بين الظواهر بدل استقبالها عن طريق التلقين</a:t>
          </a:r>
          <a:endParaRPr lang="fr-FR" sz="1600" b="1" dirty="0"/>
        </a:p>
      </dgm:t>
    </dgm:pt>
    <dgm:pt modelId="{0FA488B8-3356-4854-A63B-A45D56553FE4}" type="parTrans" cxnId="{4FB3D3BD-DA04-40D7-8210-37DDC13F87B1}">
      <dgm:prSet/>
      <dgm:spPr/>
      <dgm:t>
        <a:bodyPr/>
        <a:lstStyle/>
        <a:p>
          <a:endParaRPr lang="fr-FR" sz="1600" b="1">
            <a:solidFill>
              <a:schemeClr val="tx1"/>
            </a:solidFill>
          </a:endParaRPr>
        </a:p>
      </dgm:t>
    </dgm:pt>
    <dgm:pt modelId="{5C7CA49D-00D6-45DE-8B83-FC8F65521FEB}" type="sibTrans" cxnId="{4FB3D3BD-DA04-40D7-8210-37DDC13F87B1}">
      <dgm:prSet/>
      <dgm:spPr/>
      <dgm:t>
        <a:bodyPr/>
        <a:lstStyle/>
        <a:p>
          <a:endParaRPr lang="fr-FR" sz="1600" b="1">
            <a:solidFill>
              <a:schemeClr val="tx1"/>
            </a:solidFill>
          </a:endParaRPr>
        </a:p>
      </dgm:t>
    </dgm:pt>
    <dgm:pt modelId="{FC05C72F-6F3B-4F00-8C66-B6D3AE1E04E9}">
      <dgm:prSet phldrT="[Texte]" custT="1"/>
      <dgm:spPr/>
      <dgm:t>
        <a:bodyPr/>
        <a:lstStyle/>
        <a:p>
          <a:r>
            <a:rPr lang="ar-MA" sz="1600" b="1" smtClean="0"/>
            <a:t>جعل المتعلم يكتسب السيرورات الإجرائية للمواضيع قبل بنائها رمزيا</a:t>
          </a:r>
          <a:endParaRPr lang="fr-FR" sz="1600" b="1" dirty="0"/>
        </a:p>
      </dgm:t>
    </dgm:pt>
    <dgm:pt modelId="{6856CC5F-94ED-4776-9B7F-8879D2470984}" type="parTrans" cxnId="{9B6D9632-FC69-4E82-9AE8-31F205CD4881}">
      <dgm:prSet/>
      <dgm:spPr/>
      <dgm:t>
        <a:bodyPr/>
        <a:lstStyle/>
        <a:p>
          <a:endParaRPr lang="fr-FR" sz="1600" b="1">
            <a:solidFill>
              <a:schemeClr val="tx1"/>
            </a:solidFill>
          </a:endParaRPr>
        </a:p>
      </dgm:t>
    </dgm:pt>
    <dgm:pt modelId="{1305382D-7F92-463A-8C28-B8ADA65FF131}" type="sibTrans" cxnId="{9B6D9632-FC69-4E82-9AE8-31F205CD4881}">
      <dgm:prSet/>
      <dgm:spPr/>
      <dgm:t>
        <a:bodyPr/>
        <a:lstStyle/>
        <a:p>
          <a:endParaRPr lang="fr-FR" sz="1600" b="1">
            <a:solidFill>
              <a:schemeClr val="tx1"/>
            </a:solidFill>
          </a:endParaRPr>
        </a:p>
      </dgm:t>
    </dgm:pt>
    <dgm:pt modelId="{FB10B302-7BBA-4D17-B39B-81D5C5CD739A}">
      <dgm:prSet phldrT="[Texte]" custT="1"/>
      <dgm:spPr/>
      <dgm:t>
        <a:bodyPr/>
        <a:lstStyle/>
        <a:p>
          <a:r>
            <a:rPr lang="ar-MA" sz="1600" b="1" dirty="0" smtClean="0"/>
            <a:t>جعل المتعلم يضبط بالمحسوس الأجسام والعلاقات </a:t>
          </a:r>
          <a:r>
            <a:rPr lang="ar-MA" sz="1600" b="1" dirty="0" err="1" smtClean="0"/>
            <a:t>الرياضية </a:t>
          </a:r>
          <a:r>
            <a:rPr lang="ar-MA" sz="1600" b="1" dirty="0" smtClean="0"/>
            <a:t>، ثم الانتقال به إلى تجريدها عن طريق الاستدلال الاستنباطي</a:t>
          </a:r>
          <a:endParaRPr lang="fr-FR" sz="1600" b="1" dirty="0"/>
        </a:p>
      </dgm:t>
    </dgm:pt>
    <dgm:pt modelId="{21F87F2D-BC2E-4B21-AACA-F5EA593E19B8}" type="parTrans" cxnId="{0A3915AE-CC1C-4401-997D-101850631954}">
      <dgm:prSet/>
      <dgm:spPr/>
      <dgm:t>
        <a:bodyPr/>
        <a:lstStyle/>
        <a:p>
          <a:endParaRPr lang="fr-FR" sz="1600" b="1">
            <a:solidFill>
              <a:schemeClr val="tx1"/>
            </a:solidFill>
          </a:endParaRPr>
        </a:p>
      </dgm:t>
    </dgm:pt>
    <dgm:pt modelId="{ADB3370C-8E2B-4A8F-92A5-D120FF8800A8}" type="sibTrans" cxnId="{0A3915AE-CC1C-4401-997D-101850631954}">
      <dgm:prSet/>
      <dgm:spPr/>
      <dgm:t>
        <a:bodyPr/>
        <a:lstStyle/>
        <a:p>
          <a:endParaRPr lang="fr-FR" sz="1600" b="1">
            <a:solidFill>
              <a:schemeClr val="tx1"/>
            </a:solidFill>
          </a:endParaRPr>
        </a:p>
      </dgm:t>
    </dgm:pt>
    <dgm:pt modelId="{251AB58C-0B9D-4DEB-98AD-FDE803A86B40}">
      <dgm:prSet phldrT="[Texte]" custT="1"/>
      <dgm:spPr/>
      <dgm:t>
        <a:bodyPr/>
        <a:lstStyle/>
        <a:p>
          <a:r>
            <a:rPr lang="ar-MA" sz="1600" b="1" smtClean="0"/>
            <a:t>يجب تنمية السيرورات الاستدلالية الفرضية الاستنباطية الرياضية بشكل يوازي تطور المراحل النمائية لسنوات التمدرس </a:t>
          </a:r>
          <a:endParaRPr lang="fr-FR" sz="1600" b="1" dirty="0"/>
        </a:p>
      </dgm:t>
    </dgm:pt>
    <dgm:pt modelId="{A23C7BC1-39CD-4955-AB1F-FF744AC98C4E}" type="parTrans" cxnId="{FDED1E0D-B3BA-45D4-A5F2-FD59FA3F116A}">
      <dgm:prSet/>
      <dgm:spPr/>
      <dgm:t>
        <a:bodyPr/>
        <a:lstStyle/>
        <a:p>
          <a:endParaRPr lang="fr-FR" sz="1600" b="1">
            <a:solidFill>
              <a:schemeClr val="tx1"/>
            </a:solidFill>
          </a:endParaRPr>
        </a:p>
      </dgm:t>
    </dgm:pt>
    <dgm:pt modelId="{4647CA1D-1369-44E4-9E40-51C8FB8AD6F4}" type="sibTrans" cxnId="{FDED1E0D-B3BA-45D4-A5F2-FD59FA3F116A}">
      <dgm:prSet/>
      <dgm:spPr/>
      <dgm:t>
        <a:bodyPr/>
        <a:lstStyle/>
        <a:p>
          <a:endParaRPr lang="fr-FR" sz="1600" b="1">
            <a:solidFill>
              <a:schemeClr val="tx1"/>
            </a:solidFill>
          </a:endParaRPr>
        </a:p>
      </dgm:t>
    </dgm:pt>
    <dgm:pt modelId="{B9D4160C-1FF9-4962-BC59-3F7B65552C87}">
      <dgm:prSet phldrT="[Texte]" custT="1"/>
      <dgm:spPr/>
      <dgm:t>
        <a:bodyPr/>
        <a:lstStyle/>
        <a:p>
          <a:pPr rtl="1"/>
          <a:r>
            <a:rPr lang="ar-MA" sz="1600" b="1" smtClean="0"/>
            <a:t>إكساب المتعلم مناهج وطرائق التعامل مع المشكلات</a:t>
          </a:r>
          <a:r>
            <a:rPr lang="fr-FR" sz="1600" b="1" smtClean="0"/>
            <a:t> </a:t>
          </a:r>
          <a:r>
            <a:rPr lang="ar-MA" sz="1600" b="1" smtClean="0"/>
            <a:t>و جمع المعطيات و استثمارها, و بلورة النتائج في صيغة قضايا و قوانين</a:t>
          </a:r>
          <a:endParaRPr lang="fr-FR" sz="1600" b="1" dirty="0"/>
        </a:p>
      </dgm:t>
    </dgm:pt>
    <dgm:pt modelId="{3083FE15-14C4-40DC-90A7-EB61C46E6B3D}" type="parTrans" cxnId="{24F8DD65-449D-4494-9DF5-602DD7358917}">
      <dgm:prSet/>
      <dgm:spPr/>
      <dgm:t>
        <a:bodyPr/>
        <a:lstStyle/>
        <a:p>
          <a:endParaRPr lang="fr-FR" sz="1600" b="1">
            <a:solidFill>
              <a:schemeClr val="tx1"/>
            </a:solidFill>
          </a:endParaRPr>
        </a:p>
      </dgm:t>
    </dgm:pt>
    <dgm:pt modelId="{F5EED3C3-C2CF-4ACC-B980-550B221CE19A}" type="sibTrans" cxnId="{24F8DD65-449D-4494-9DF5-602DD7358917}">
      <dgm:prSet/>
      <dgm:spPr/>
      <dgm:t>
        <a:bodyPr/>
        <a:lstStyle/>
        <a:p>
          <a:endParaRPr lang="fr-FR" sz="1600" b="1">
            <a:solidFill>
              <a:schemeClr val="tx1"/>
            </a:solidFill>
          </a:endParaRPr>
        </a:p>
      </dgm:t>
    </dgm:pt>
    <dgm:pt modelId="{67D67F64-812E-4C73-A911-82DC4FD14B21}">
      <dgm:prSet phldrT="[Texte]" custT="1"/>
      <dgm:spPr/>
      <dgm:t>
        <a:bodyPr/>
        <a:lstStyle/>
        <a:p>
          <a:r>
            <a:rPr lang="ar-MA" sz="1600" b="1" dirty="0" smtClean="0"/>
            <a:t>اكتساب المتعلم الاقتناع بأهمية التكوين الذاتي اعتمادا على تبني منطق التفكير و الاستدلال و إلغاء المعرفة المشوشة</a:t>
          </a:r>
          <a:endParaRPr lang="fr-FR" sz="1600" b="1" dirty="0"/>
        </a:p>
      </dgm:t>
    </dgm:pt>
    <dgm:pt modelId="{58215A49-6FD2-4522-80AA-06C053BCB5EF}" type="parTrans" cxnId="{BCB3E2E6-639B-4C5D-882F-AFC59229FB4A}">
      <dgm:prSet/>
      <dgm:spPr/>
      <dgm:t>
        <a:bodyPr/>
        <a:lstStyle/>
        <a:p>
          <a:endParaRPr lang="fr-FR" sz="1600" b="1">
            <a:solidFill>
              <a:schemeClr val="tx1"/>
            </a:solidFill>
          </a:endParaRPr>
        </a:p>
      </dgm:t>
    </dgm:pt>
    <dgm:pt modelId="{420E2174-FC15-4B41-A7F1-3E21BF1CC007}" type="sibTrans" cxnId="{BCB3E2E6-639B-4C5D-882F-AFC59229FB4A}">
      <dgm:prSet/>
      <dgm:spPr/>
      <dgm:t>
        <a:bodyPr/>
        <a:lstStyle/>
        <a:p>
          <a:endParaRPr lang="fr-FR" sz="1600" b="1">
            <a:solidFill>
              <a:schemeClr val="tx1"/>
            </a:solidFill>
          </a:endParaRPr>
        </a:p>
      </dgm:t>
    </dgm:pt>
    <dgm:pt modelId="{6FD9DB05-B1F5-4426-8194-4DEF6351C238}">
      <dgm:prSet phldrT="[Texte]" custT="1"/>
      <dgm:spPr/>
      <dgm:t>
        <a:bodyPr/>
        <a:lstStyle/>
        <a:p>
          <a:r>
            <a:rPr lang="ar-MA" sz="1600" b="1" smtClean="0"/>
            <a:t>تدريبه على التعامل مع الخطأ كخطوة في اتجاه المعرفة الصحيحة و تمكينه من المراقبة و التقويم الذاتي</a:t>
          </a:r>
          <a:endParaRPr lang="fr-FR" sz="1600" b="1" dirty="0"/>
        </a:p>
      </dgm:t>
    </dgm:pt>
    <dgm:pt modelId="{B1410647-71DF-49E9-B703-466B0C8103C2}" type="parTrans" cxnId="{56D85C10-E70B-452F-B06F-E1B93BBAF467}">
      <dgm:prSet/>
      <dgm:spPr/>
      <dgm:t>
        <a:bodyPr/>
        <a:lstStyle/>
        <a:p>
          <a:endParaRPr lang="fr-FR" sz="1600" b="1">
            <a:solidFill>
              <a:schemeClr val="tx1"/>
            </a:solidFill>
          </a:endParaRPr>
        </a:p>
      </dgm:t>
    </dgm:pt>
    <dgm:pt modelId="{6FE0E950-A593-44DB-826C-233BF22009AE}" type="sibTrans" cxnId="{56D85C10-E70B-452F-B06F-E1B93BBAF467}">
      <dgm:prSet/>
      <dgm:spPr/>
      <dgm:t>
        <a:bodyPr/>
        <a:lstStyle/>
        <a:p>
          <a:endParaRPr lang="fr-FR" sz="1600" b="1">
            <a:solidFill>
              <a:schemeClr val="tx1"/>
            </a:solidFill>
          </a:endParaRPr>
        </a:p>
      </dgm:t>
    </dgm:pt>
    <dgm:pt modelId="{B13B41F1-690D-4716-8BEF-E40AD8222CC3}" type="pres">
      <dgm:prSet presAssocID="{5D63B053-9DF7-415B-B6B0-AA8DE2828C52}" presName="diagram" presStyleCnt="0">
        <dgm:presLayoutVars>
          <dgm:dir/>
          <dgm:resizeHandles val="exact"/>
        </dgm:presLayoutVars>
      </dgm:prSet>
      <dgm:spPr/>
      <dgm:t>
        <a:bodyPr/>
        <a:lstStyle/>
        <a:p>
          <a:endParaRPr lang="fr-FR"/>
        </a:p>
      </dgm:t>
    </dgm:pt>
    <dgm:pt modelId="{B29CCBD4-2519-40AF-96A7-36DE1FEF9C52}" type="pres">
      <dgm:prSet presAssocID="{2DC11FC9-FA9A-4CE0-A98C-4B79B92CF14F}" presName="node" presStyleLbl="node1" presStyleIdx="0" presStyleCnt="7">
        <dgm:presLayoutVars>
          <dgm:bulletEnabled val="1"/>
        </dgm:presLayoutVars>
      </dgm:prSet>
      <dgm:spPr/>
      <dgm:t>
        <a:bodyPr/>
        <a:lstStyle/>
        <a:p>
          <a:endParaRPr lang="fr-FR"/>
        </a:p>
      </dgm:t>
    </dgm:pt>
    <dgm:pt modelId="{B10B163D-19CD-4C61-A967-0768CDEC4E72}" type="pres">
      <dgm:prSet presAssocID="{5C7CA49D-00D6-45DE-8B83-FC8F65521FEB}" presName="sibTrans" presStyleCnt="0"/>
      <dgm:spPr/>
      <dgm:t>
        <a:bodyPr/>
        <a:lstStyle/>
        <a:p>
          <a:endParaRPr lang="fr-FR"/>
        </a:p>
      </dgm:t>
    </dgm:pt>
    <dgm:pt modelId="{FBA395BF-D95C-4E56-B5C7-F9FCEEFAC360}" type="pres">
      <dgm:prSet presAssocID="{FC05C72F-6F3B-4F00-8C66-B6D3AE1E04E9}" presName="node" presStyleLbl="node1" presStyleIdx="1" presStyleCnt="7">
        <dgm:presLayoutVars>
          <dgm:bulletEnabled val="1"/>
        </dgm:presLayoutVars>
      </dgm:prSet>
      <dgm:spPr/>
      <dgm:t>
        <a:bodyPr/>
        <a:lstStyle/>
        <a:p>
          <a:endParaRPr lang="fr-FR"/>
        </a:p>
      </dgm:t>
    </dgm:pt>
    <dgm:pt modelId="{6E4C412C-AF58-4EE8-94C9-BD7F61DD72CC}" type="pres">
      <dgm:prSet presAssocID="{1305382D-7F92-463A-8C28-B8ADA65FF131}" presName="sibTrans" presStyleCnt="0"/>
      <dgm:spPr/>
      <dgm:t>
        <a:bodyPr/>
        <a:lstStyle/>
        <a:p>
          <a:endParaRPr lang="fr-FR"/>
        </a:p>
      </dgm:t>
    </dgm:pt>
    <dgm:pt modelId="{6AE0277E-D44A-4798-956A-08F49A90D294}" type="pres">
      <dgm:prSet presAssocID="{FB10B302-7BBA-4D17-B39B-81D5C5CD739A}" presName="node" presStyleLbl="node1" presStyleIdx="2" presStyleCnt="7">
        <dgm:presLayoutVars>
          <dgm:bulletEnabled val="1"/>
        </dgm:presLayoutVars>
      </dgm:prSet>
      <dgm:spPr/>
      <dgm:t>
        <a:bodyPr/>
        <a:lstStyle/>
        <a:p>
          <a:endParaRPr lang="fr-FR"/>
        </a:p>
      </dgm:t>
    </dgm:pt>
    <dgm:pt modelId="{55F331EB-8910-4E39-B21F-2D6599092500}" type="pres">
      <dgm:prSet presAssocID="{ADB3370C-8E2B-4A8F-92A5-D120FF8800A8}" presName="sibTrans" presStyleCnt="0"/>
      <dgm:spPr/>
      <dgm:t>
        <a:bodyPr/>
        <a:lstStyle/>
        <a:p>
          <a:endParaRPr lang="fr-FR"/>
        </a:p>
      </dgm:t>
    </dgm:pt>
    <dgm:pt modelId="{66807CC5-C52C-4E7C-8553-EE4965A03911}" type="pres">
      <dgm:prSet presAssocID="{251AB58C-0B9D-4DEB-98AD-FDE803A86B40}" presName="node" presStyleLbl="node1" presStyleIdx="3" presStyleCnt="7">
        <dgm:presLayoutVars>
          <dgm:bulletEnabled val="1"/>
        </dgm:presLayoutVars>
      </dgm:prSet>
      <dgm:spPr/>
      <dgm:t>
        <a:bodyPr/>
        <a:lstStyle/>
        <a:p>
          <a:endParaRPr lang="fr-FR"/>
        </a:p>
      </dgm:t>
    </dgm:pt>
    <dgm:pt modelId="{C90D4EA3-FDA1-4BC5-B02F-C9A5865F6BC9}" type="pres">
      <dgm:prSet presAssocID="{4647CA1D-1369-44E4-9E40-51C8FB8AD6F4}" presName="sibTrans" presStyleCnt="0"/>
      <dgm:spPr/>
      <dgm:t>
        <a:bodyPr/>
        <a:lstStyle/>
        <a:p>
          <a:endParaRPr lang="fr-FR"/>
        </a:p>
      </dgm:t>
    </dgm:pt>
    <dgm:pt modelId="{F45E0748-A317-4BDF-8E6C-94BF3C85A1DC}" type="pres">
      <dgm:prSet presAssocID="{B9D4160C-1FF9-4962-BC59-3F7B65552C87}" presName="node" presStyleLbl="node1" presStyleIdx="4" presStyleCnt="7">
        <dgm:presLayoutVars>
          <dgm:bulletEnabled val="1"/>
        </dgm:presLayoutVars>
      </dgm:prSet>
      <dgm:spPr/>
      <dgm:t>
        <a:bodyPr/>
        <a:lstStyle/>
        <a:p>
          <a:endParaRPr lang="fr-FR"/>
        </a:p>
      </dgm:t>
    </dgm:pt>
    <dgm:pt modelId="{DBF76CF6-39E2-4AFF-BF07-5F241BDB7348}" type="pres">
      <dgm:prSet presAssocID="{F5EED3C3-C2CF-4ACC-B980-550B221CE19A}" presName="sibTrans" presStyleCnt="0"/>
      <dgm:spPr/>
      <dgm:t>
        <a:bodyPr/>
        <a:lstStyle/>
        <a:p>
          <a:endParaRPr lang="fr-FR"/>
        </a:p>
      </dgm:t>
    </dgm:pt>
    <dgm:pt modelId="{5662E9C8-A169-4C63-9F71-30226C8B429D}" type="pres">
      <dgm:prSet presAssocID="{6FD9DB05-B1F5-4426-8194-4DEF6351C238}" presName="node" presStyleLbl="node1" presStyleIdx="5" presStyleCnt="7">
        <dgm:presLayoutVars>
          <dgm:bulletEnabled val="1"/>
        </dgm:presLayoutVars>
      </dgm:prSet>
      <dgm:spPr/>
      <dgm:t>
        <a:bodyPr/>
        <a:lstStyle/>
        <a:p>
          <a:endParaRPr lang="fr-FR"/>
        </a:p>
      </dgm:t>
    </dgm:pt>
    <dgm:pt modelId="{C53302CF-46EF-4193-94A2-A231D1BA3BAB}" type="pres">
      <dgm:prSet presAssocID="{6FE0E950-A593-44DB-826C-233BF22009AE}" presName="sibTrans" presStyleCnt="0"/>
      <dgm:spPr/>
      <dgm:t>
        <a:bodyPr/>
        <a:lstStyle/>
        <a:p>
          <a:endParaRPr lang="fr-FR"/>
        </a:p>
      </dgm:t>
    </dgm:pt>
    <dgm:pt modelId="{F52636B8-0791-43FB-BE8B-A75E5F11BD7B}" type="pres">
      <dgm:prSet presAssocID="{67D67F64-812E-4C73-A911-82DC4FD14B21}" presName="node" presStyleLbl="node1" presStyleIdx="6" presStyleCnt="7" custScaleX="159900">
        <dgm:presLayoutVars>
          <dgm:bulletEnabled val="1"/>
        </dgm:presLayoutVars>
      </dgm:prSet>
      <dgm:spPr/>
      <dgm:t>
        <a:bodyPr/>
        <a:lstStyle/>
        <a:p>
          <a:endParaRPr lang="fr-FR"/>
        </a:p>
      </dgm:t>
    </dgm:pt>
  </dgm:ptLst>
  <dgm:cxnLst>
    <dgm:cxn modelId="{37589263-7017-4FA4-A2C5-2CCB622D87A1}" type="presOf" srcId="{FC05C72F-6F3B-4F00-8C66-B6D3AE1E04E9}" destId="{FBA395BF-D95C-4E56-B5C7-F9FCEEFAC360}" srcOrd="0" destOrd="0" presId="urn:microsoft.com/office/officeart/2005/8/layout/default"/>
    <dgm:cxn modelId="{55757740-B990-4C34-BECC-862A3C8386FA}" type="presOf" srcId="{5D63B053-9DF7-415B-B6B0-AA8DE2828C52}" destId="{B13B41F1-690D-4716-8BEF-E40AD8222CC3}" srcOrd="0" destOrd="0" presId="urn:microsoft.com/office/officeart/2005/8/layout/default"/>
    <dgm:cxn modelId="{9B6D9632-FC69-4E82-9AE8-31F205CD4881}" srcId="{5D63B053-9DF7-415B-B6B0-AA8DE2828C52}" destId="{FC05C72F-6F3B-4F00-8C66-B6D3AE1E04E9}" srcOrd="1" destOrd="0" parTransId="{6856CC5F-94ED-4776-9B7F-8879D2470984}" sibTransId="{1305382D-7F92-463A-8C28-B8ADA65FF131}"/>
    <dgm:cxn modelId="{74A42E98-19EE-4D89-9468-8E897BAA6201}" type="presOf" srcId="{67D67F64-812E-4C73-A911-82DC4FD14B21}" destId="{F52636B8-0791-43FB-BE8B-A75E5F11BD7B}" srcOrd="0" destOrd="0" presId="urn:microsoft.com/office/officeart/2005/8/layout/default"/>
    <dgm:cxn modelId="{56D85C10-E70B-452F-B06F-E1B93BBAF467}" srcId="{5D63B053-9DF7-415B-B6B0-AA8DE2828C52}" destId="{6FD9DB05-B1F5-4426-8194-4DEF6351C238}" srcOrd="5" destOrd="0" parTransId="{B1410647-71DF-49E9-B703-466B0C8103C2}" sibTransId="{6FE0E950-A593-44DB-826C-233BF22009AE}"/>
    <dgm:cxn modelId="{0A3915AE-CC1C-4401-997D-101850631954}" srcId="{5D63B053-9DF7-415B-B6B0-AA8DE2828C52}" destId="{FB10B302-7BBA-4D17-B39B-81D5C5CD739A}" srcOrd="2" destOrd="0" parTransId="{21F87F2D-BC2E-4B21-AACA-F5EA593E19B8}" sibTransId="{ADB3370C-8E2B-4A8F-92A5-D120FF8800A8}"/>
    <dgm:cxn modelId="{24F8DD65-449D-4494-9DF5-602DD7358917}" srcId="{5D63B053-9DF7-415B-B6B0-AA8DE2828C52}" destId="{B9D4160C-1FF9-4962-BC59-3F7B65552C87}" srcOrd="4" destOrd="0" parTransId="{3083FE15-14C4-40DC-90A7-EB61C46E6B3D}" sibTransId="{F5EED3C3-C2CF-4ACC-B980-550B221CE19A}"/>
    <dgm:cxn modelId="{FDBD4BB0-8330-44AC-B576-25A73C352E02}" type="presOf" srcId="{6FD9DB05-B1F5-4426-8194-4DEF6351C238}" destId="{5662E9C8-A169-4C63-9F71-30226C8B429D}" srcOrd="0" destOrd="0" presId="urn:microsoft.com/office/officeart/2005/8/layout/default"/>
    <dgm:cxn modelId="{668591ED-6EAC-467A-810F-973A559F72DB}" type="presOf" srcId="{251AB58C-0B9D-4DEB-98AD-FDE803A86B40}" destId="{66807CC5-C52C-4E7C-8553-EE4965A03911}" srcOrd="0" destOrd="0" presId="urn:microsoft.com/office/officeart/2005/8/layout/default"/>
    <dgm:cxn modelId="{FDED1E0D-B3BA-45D4-A5F2-FD59FA3F116A}" srcId="{5D63B053-9DF7-415B-B6B0-AA8DE2828C52}" destId="{251AB58C-0B9D-4DEB-98AD-FDE803A86B40}" srcOrd="3" destOrd="0" parTransId="{A23C7BC1-39CD-4955-AB1F-FF744AC98C4E}" sibTransId="{4647CA1D-1369-44E4-9E40-51C8FB8AD6F4}"/>
    <dgm:cxn modelId="{003EDEF9-6011-4FC7-9DE3-A2C104B2D664}" type="presOf" srcId="{FB10B302-7BBA-4D17-B39B-81D5C5CD739A}" destId="{6AE0277E-D44A-4798-956A-08F49A90D294}" srcOrd="0" destOrd="0" presId="urn:microsoft.com/office/officeart/2005/8/layout/default"/>
    <dgm:cxn modelId="{DFD16DD1-48FC-45FA-B8F3-DE7AAB8784DB}" type="presOf" srcId="{B9D4160C-1FF9-4962-BC59-3F7B65552C87}" destId="{F45E0748-A317-4BDF-8E6C-94BF3C85A1DC}" srcOrd="0" destOrd="0" presId="urn:microsoft.com/office/officeart/2005/8/layout/default"/>
    <dgm:cxn modelId="{4FB3D3BD-DA04-40D7-8210-37DDC13F87B1}" srcId="{5D63B053-9DF7-415B-B6B0-AA8DE2828C52}" destId="{2DC11FC9-FA9A-4CE0-A98C-4B79B92CF14F}" srcOrd="0" destOrd="0" parTransId="{0FA488B8-3356-4854-A63B-A45D56553FE4}" sibTransId="{5C7CA49D-00D6-45DE-8B83-FC8F65521FEB}"/>
    <dgm:cxn modelId="{BCB3E2E6-639B-4C5D-882F-AFC59229FB4A}" srcId="{5D63B053-9DF7-415B-B6B0-AA8DE2828C52}" destId="{67D67F64-812E-4C73-A911-82DC4FD14B21}" srcOrd="6" destOrd="0" parTransId="{58215A49-6FD2-4522-80AA-06C053BCB5EF}" sibTransId="{420E2174-FC15-4B41-A7F1-3E21BF1CC007}"/>
    <dgm:cxn modelId="{764C0DD6-5507-441B-BC56-916030847894}" type="presOf" srcId="{2DC11FC9-FA9A-4CE0-A98C-4B79B92CF14F}" destId="{B29CCBD4-2519-40AF-96A7-36DE1FEF9C52}" srcOrd="0" destOrd="0" presId="urn:microsoft.com/office/officeart/2005/8/layout/default"/>
    <dgm:cxn modelId="{1394F094-2AC6-4AD8-8F76-B245036C46F9}" type="presParOf" srcId="{B13B41F1-690D-4716-8BEF-E40AD8222CC3}" destId="{B29CCBD4-2519-40AF-96A7-36DE1FEF9C52}" srcOrd="0" destOrd="0" presId="urn:microsoft.com/office/officeart/2005/8/layout/default"/>
    <dgm:cxn modelId="{80BE058B-FF46-460D-B994-A5DDCE345ABC}" type="presParOf" srcId="{B13B41F1-690D-4716-8BEF-E40AD8222CC3}" destId="{B10B163D-19CD-4C61-A967-0768CDEC4E72}" srcOrd="1" destOrd="0" presId="urn:microsoft.com/office/officeart/2005/8/layout/default"/>
    <dgm:cxn modelId="{A7DC1982-3C68-4D78-93CC-50234937895B}" type="presParOf" srcId="{B13B41F1-690D-4716-8BEF-E40AD8222CC3}" destId="{FBA395BF-D95C-4E56-B5C7-F9FCEEFAC360}" srcOrd="2" destOrd="0" presId="urn:microsoft.com/office/officeart/2005/8/layout/default"/>
    <dgm:cxn modelId="{987DADDD-CE77-459E-AFDD-71EEC91E98FC}" type="presParOf" srcId="{B13B41F1-690D-4716-8BEF-E40AD8222CC3}" destId="{6E4C412C-AF58-4EE8-94C9-BD7F61DD72CC}" srcOrd="3" destOrd="0" presId="urn:microsoft.com/office/officeart/2005/8/layout/default"/>
    <dgm:cxn modelId="{BF0671DF-CA84-48CF-BCC6-DB8640873065}" type="presParOf" srcId="{B13B41F1-690D-4716-8BEF-E40AD8222CC3}" destId="{6AE0277E-D44A-4798-956A-08F49A90D294}" srcOrd="4" destOrd="0" presId="urn:microsoft.com/office/officeart/2005/8/layout/default"/>
    <dgm:cxn modelId="{C088D5B1-927D-4925-8D82-B6E0E459E29D}" type="presParOf" srcId="{B13B41F1-690D-4716-8BEF-E40AD8222CC3}" destId="{55F331EB-8910-4E39-B21F-2D6599092500}" srcOrd="5" destOrd="0" presId="urn:microsoft.com/office/officeart/2005/8/layout/default"/>
    <dgm:cxn modelId="{C8F94074-9096-403A-BE4F-3E958C8935DB}" type="presParOf" srcId="{B13B41F1-690D-4716-8BEF-E40AD8222CC3}" destId="{66807CC5-C52C-4E7C-8553-EE4965A03911}" srcOrd="6" destOrd="0" presId="urn:microsoft.com/office/officeart/2005/8/layout/default"/>
    <dgm:cxn modelId="{1C952427-DD84-4317-91AF-AFC1710FB1ED}" type="presParOf" srcId="{B13B41F1-690D-4716-8BEF-E40AD8222CC3}" destId="{C90D4EA3-FDA1-4BC5-B02F-C9A5865F6BC9}" srcOrd="7" destOrd="0" presId="urn:microsoft.com/office/officeart/2005/8/layout/default"/>
    <dgm:cxn modelId="{CE44844D-E3B7-4096-88CC-7CFA0EC7D612}" type="presParOf" srcId="{B13B41F1-690D-4716-8BEF-E40AD8222CC3}" destId="{F45E0748-A317-4BDF-8E6C-94BF3C85A1DC}" srcOrd="8" destOrd="0" presId="urn:microsoft.com/office/officeart/2005/8/layout/default"/>
    <dgm:cxn modelId="{4F39FDF2-CF06-4643-90BD-BF5C6DD677E7}" type="presParOf" srcId="{B13B41F1-690D-4716-8BEF-E40AD8222CC3}" destId="{DBF76CF6-39E2-4AFF-BF07-5F241BDB7348}" srcOrd="9" destOrd="0" presId="urn:microsoft.com/office/officeart/2005/8/layout/default"/>
    <dgm:cxn modelId="{C6651415-740F-49D6-B815-6B8052B0B3DD}" type="presParOf" srcId="{B13B41F1-690D-4716-8BEF-E40AD8222CC3}" destId="{5662E9C8-A169-4C63-9F71-30226C8B429D}" srcOrd="10" destOrd="0" presId="urn:microsoft.com/office/officeart/2005/8/layout/default"/>
    <dgm:cxn modelId="{47801622-B443-49E4-A916-946FF0028924}" type="presParOf" srcId="{B13B41F1-690D-4716-8BEF-E40AD8222CC3}" destId="{C53302CF-46EF-4193-94A2-A231D1BA3BAB}" srcOrd="11" destOrd="0" presId="urn:microsoft.com/office/officeart/2005/8/layout/default"/>
    <dgm:cxn modelId="{805A0B2B-0A76-4AA9-A22B-0A3858E5DE39}" type="presParOf" srcId="{B13B41F1-690D-4716-8BEF-E40AD8222CC3}" destId="{F52636B8-0791-43FB-BE8B-A75E5F11BD7B}" srcOrd="12" destOrd="0" presId="urn:microsoft.com/office/officeart/2005/8/layout/defaul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927F776-2609-4FDB-9471-01BB96C0E1F2}"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fr-FR"/>
        </a:p>
      </dgm:t>
    </dgm:pt>
    <dgm:pt modelId="{6934EF18-AF07-4389-8661-4C5923ACC26D}">
      <dgm:prSet phldrT="[Texte]" custT="1"/>
      <dgm:spPr/>
      <dgm:t>
        <a:bodyPr/>
        <a:lstStyle/>
        <a:p>
          <a:pPr algn="ctr"/>
          <a:r>
            <a:rPr lang="ar-SA" sz="1800" b="1" kern="1200" smtClean="0">
              <a:latin typeface="+mn-lt"/>
              <a:ea typeface="+mn-ea"/>
              <a:cs typeface="+mn-cs"/>
            </a:rPr>
            <a:t>المعارف المبنية لا المعارف المنقولة</a:t>
          </a:r>
          <a:endParaRPr lang="fr-FR" sz="1800" b="1" kern="1200" dirty="0" smtClean="0">
            <a:latin typeface="+mn-lt"/>
            <a:ea typeface="+mn-ea"/>
            <a:cs typeface="+mn-cs"/>
          </a:endParaRPr>
        </a:p>
      </dgm:t>
    </dgm:pt>
    <dgm:pt modelId="{E20E6596-798F-4183-89F4-B0A43BED14DC}" type="parTrans" cxnId="{3E9A9583-1DEB-4439-B05E-587A8204368A}">
      <dgm:prSet/>
      <dgm:spPr/>
      <dgm:t>
        <a:bodyPr/>
        <a:lstStyle/>
        <a:p>
          <a:endParaRPr lang="fr-FR">
            <a:solidFill>
              <a:schemeClr val="bg1"/>
            </a:solidFill>
          </a:endParaRPr>
        </a:p>
      </dgm:t>
    </dgm:pt>
    <dgm:pt modelId="{84FCE324-ECF2-4F8F-A683-C9466C99D7EE}" type="sibTrans" cxnId="{3E9A9583-1DEB-4439-B05E-587A8204368A}">
      <dgm:prSet/>
      <dgm:spPr/>
      <dgm:t>
        <a:bodyPr/>
        <a:lstStyle/>
        <a:p>
          <a:endParaRPr lang="fr-FR">
            <a:solidFill>
              <a:schemeClr val="bg1"/>
            </a:solidFill>
          </a:endParaRPr>
        </a:p>
      </dgm:t>
    </dgm:pt>
    <dgm:pt modelId="{969D72BE-D7F0-4960-AC88-76AA8CF27410}">
      <dgm:prSet phldrT="[Texte]" custT="1"/>
      <dgm:spPr/>
      <dgm:t>
        <a:bodyPr/>
        <a:lstStyle/>
        <a:p>
          <a:pPr algn="ctr"/>
          <a:r>
            <a:rPr lang="ar-SA" sz="1800" b="1" kern="1200" smtClean="0">
              <a:latin typeface="+mn-lt"/>
              <a:ea typeface="+mn-ea"/>
              <a:cs typeface="+mn-cs"/>
            </a:rPr>
            <a:t>نسبية المعارف لا المعارف بالمطلق</a:t>
          </a:r>
          <a:endParaRPr lang="fr-FR" sz="1800" b="1" kern="1200" dirty="0" smtClean="0">
            <a:latin typeface="+mn-lt"/>
            <a:ea typeface="+mn-ea"/>
            <a:cs typeface="+mn-cs"/>
          </a:endParaRPr>
        </a:p>
      </dgm:t>
    </dgm:pt>
    <dgm:pt modelId="{BB11DF12-6DE1-4B80-96B1-28E012D1ECC7}" type="parTrans" cxnId="{847693C9-0533-401A-B0E1-EC718751785B}">
      <dgm:prSet/>
      <dgm:spPr/>
      <dgm:t>
        <a:bodyPr/>
        <a:lstStyle/>
        <a:p>
          <a:endParaRPr lang="fr-FR">
            <a:solidFill>
              <a:schemeClr val="bg1"/>
            </a:solidFill>
          </a:endParaRPr>
        </a:p>
      </dgm:t>
    </dgm:pt>
    <dgm:pt modelId="{9A729264-BBF0-4A5A-B503-6D80988B0A8B}" type="sibTrans" cxnId="{847693C9-0533-401A-B0E1-EC718751785B}">
      <dgm:prSet/>
      <dgm:spPr/>
      <dgm:t>
        <a:bodyPr/>
        <a:lstStyle/>
        <a:p>
          <a:endParaRPr lang="fr-FR">
            <a:solidFill>
              <a:schemeClr val="bg1"/>
            </a:solidFill>
          </a:endParaRPr>
        </a:p>
      </dgm:t>
    </dgm:pt>
    <dgm:pt modelId="{E8B9C8B3-F5A5-4427-99D5-CCDB8CC3BA4B}">
      <dgm:prSet phldrT="[Texte]" custT="1"/>
      <dgm:spPr/>
      <dgm:t>
        <a:bodyPr/>
        <a:lstStyle/>
        <a:p>
          <a:pPr algn="ctr"/>
          <a:r>
            <a:rPr lang="ar-SA" sz="1800" b="1" kern="1200" smtClean="0">
              <a:latin typeface="+mn-lt"/>
              <a:ea typeface="+mn-ea"/>
              <a:cs typeface="+mn-cs"/>
            </a:rPr>
            <a:t>ضرورة الممارسة التأملية  </a:t>
          </a:r>
          <a:r>
            <a:rPr lang="ar-MA" sz="1800" b="1" kern="1200" smtClean="0">
              <a:latin typeface="+mn-lt"/>
              <a:ea typeface="+mn-ea"/>
              <a:cs typeface="+mn-cs"/>
            </a:rPr>
            <a:t>ل</a:t>
          </a:r>
          <a:r>
            <a:rPr lang="ar-SA" sz="1800" b="1" kern="1200" smtClean="0">
              <a:latin typeface="+mn-lt"/>
              <a:ea typeface="+mn-ea"/>
              <a:cs typeface="+mn-cs"/>
            </a:rPr>
            <a:t>لمعارف</a:t>
          </a:r>
          <a:r>
            <a:rPr lang="ar-MA" sz="1800" b="1" kern="1200" smtClean="0">
              <a:latin typeface="+mn-lt"/>
              <a:ea typeface="+mn-ea"/>
              <a:cs typeface="+mn-cs"/>
            </a:rPr>
            <a:t>، أي عدم </a:t>
          </a:r>
          <a:r>
            <a:rPr lang="ar-SA" sz="1800" b="1" kern="1200" smtClean="0">
              <a:latin typeface="+mn-lt"/>
              <a:ea typeface="+mn-ea"/>
              <a:cs typeface="+mn-cs"/>
            </a:rPr>
            <a:t>تقبلها كما</a:t>
          </a:r>
          <a:r>
            <a:rPr lang="ar-MA" sz="1800" b="1" kern="1200" smtClean="0">
              <a:latin typeface="+mn-lt"/>
              <a:ea typeface="+mn-ea"/>
              <a:cs typeface="+mn-cs"/>
            </a:rPr>
            <a:t> هي</a:t>
          </a:r>
          <a:r>
            <a:rPr lang="ar-SA" sz="1800" b="1" kern="1200" smtClean="0">
              <a:latin typeface="+mn-lt"/>
              <a:ea typeface="+mn-ea"/>
              <a:cs typeface="+mn-cs"/>
            </a:rPr>
            <a:t> </a:t>
          </a:r>
          <a:endParaRPr lang="fr-FR" sz="1800" b="1" kern="1200" dirty="0" smtClean="0">
            <a:latin typeface="+mn-lt"/>
            <a:ea typeface="+mn-ea"/>
            <a:cs typeface="+mn-cs"/>
          </a:endParaRPr>
        </a:p>
      </dgm:t>
    </dgm:pt>
    <dgm:pt modelId="{6B3DA3C9-A9F7-44D2-8F09-B1921CB5DFE8}" type="parTrans" cxnId="{94696376-D2B6-4663-9607-1511EB5F7F24}">
      <dgm:prSet/>
      <dgm:spPr/>
      <dgm:t>
        <a:bodyPr/>
        <a:lstStyle/>
        <a:p>
          <a:endParaRPr lang="fr-FR">
            <a:solidFill>
              <a:schemeClr val="bg1"/>
            </a:solidFill>
          </a:endParaRPr>
        </a:p>
      </dgm:t>
    </dgm:pt>
    <dgm:pt modelId="{14E9DDE8-E6D1-4C30-BE1B-F8DF947BF8AC}" type="sibTrans" cxnId="{94696376-D2B6-4663-9607-1511EB5F7F24}">
      <dgm:prSet/>
      <dgm:spPr/>
      <dgm:t>
        <a:bodyPr/>
        <a:lstStyle/>
        <a:p>
          <a:endParaRPr lang="fr-FR">
            <a:solidFill>
              <a:schemeClr val="bg1"/>
            </a:solidFill>
          </a:endParaRPr>
        </a:p>
      </dgm:t>
    </dgm:pt>
    <dgm:pt modelId="{4AD70F3C-3FFA-499A-8FD1-BDCA02835605}">
      <dgm:prSet phldrT="[Texte]" custT="1"/>
      <dgm:spPr/>
      <dgm:t>
        <a:bodyPr/>
        <a:lstStyle/>
        <a:p>
          <a:pPr algn="ctr"/>
          <a:r>
            <a:rPr lang="ar-SA" sz="2200" kern="1200" smtClean="0">
              <a:latin typeface="+mn-lt"/>
              <a:ea typeface="+mn-ea"/>
              <a:cs typeface="+mn-cs"/>
            </a:rPr>
            <a:t>تموقع المعارف في وضعيات وسياقات</a:t>
          </a:r>
          <a:endParaRPr lang="fr-FR" sz="2200" kern="1200" dirty="0" smtClean="0">
            <a:latin typeface="+mn-lt"/>
            <a:ea typeface="+mn-ea"/>
            <a:cs typeface="+mn-cs"/>
          </a:endParaRPr>
        </a:p>
      </dgm:t>
    </dgm:pt>
    <dgm:pt modelId="{77619F05-59B9-4C6E-AF4F-92EE1FDC1F50}" type="parTrans" cxnId="{675CF652-CF97-4926-B367-62FFABC478F9}">
      <dgm:prSet/>
      <dgm:spPr/>
      <dgm:t>
        <a:bodyPr/>
        <a:lstStyle/>
        <a:p>
          <a:endParaRPr lang="fr-FR">
            <a:solidFill>
              <a:schemeClr val="bg1"/>
            </a:solidFill>
          </a:endParaRPr>
        </a:p>
      </dgm:t>
    </dgm:pt>
    <dgm:pt modelId="{7671B87A-2FAB-4C83-B753-5CA7A8E76F43}" type="sibTrans" cxnId="{675CF652-CF97-4926-B367-62FFABC478F9}">
      <dgm:prSet/>
      <dgm:spPr/>
      <dgm:t>
        <a:bodyPr/>
        <a:lstStyle/>
        <a:p>
          <a:endParaRPr lang="fr-FR">
            <a:solidFill>
              <a:schemeClr val="bg1"/>
            </a:solidFill>
          </a:endParaRPr>
        </a:p>
      </dgm:t>
    </dgm:pt>
    <dgm:pt modelId="{D1F4A9BB-2736-4889-9F04-327DFB58D0F8}" type="pres">
      <dgm:prSet presAssocID="{C927F776-2609-4FDB-9471-01BB96C0E1F2}" presName="linear" presStyleCnt="0">
        <dgm:presLayoutVars>
          <dgm:dir/>
          <dgm:animLvl val="lvl"/>
          <dgm:resizeHandles val="exact"/>
        </dgm:presLayoutVars>
      </dgm:prSet>
      <dgm:spPr/>
      <dgm:t>
        <a:bodyPr/>
        <a:lstStyle/>
        <a:p>
          <a:endParaRPr lang="fr-FR"/>
        </a:p>
      </dgm:t>
    </dgm:pt>
    <dgm:pt modelId="{012590D9-8BBF-417F-9E2A-8A919DFA358C}" type="pres">
      <dgm:prSet presAssocID="{6934EF18-AF07-4389-8661-4C5923ACC26D}" presName="parentLin" presStyleCnt="0"/>
      <dgm:spPr/>
      <dgm:t>
        <a:bodyPr/>
        <a:lstStyle/>
        <a:p>
          <a:endParaRPr lang="fr-FR"/>
        </a:p>
      </dgm:t>
    </dgm:pt>
    <dgm:pt modelId="{29BE041C-D534-4DA2-9DEB-045E6CD28A48}" type="pres">
      <dgm:prSet presAssocID="{6934EF18-AF07-4389-8661-4C5923ACC26D}" presName="parentLeftMargin" presStyleLbl="node1" presStyleIdx="0" presStyleCnt="4"/>
      <dgm:spPr/>
      <dgm:t>
        <a:bodyPr/>
        <a:lstStyle/>
        <a:p>
          <a:endParaRPr lang="fr-FR"/>
        </a:p>
      </dgm:t>
    </dgm:pt>
    <dgm:pt modelId="{0F9BA1DF-481B-48F0-AB02-368F641E6B18}" type="pres">
      <dgm:prSet presAssocID="{6934EF18-AF07-4389-8661-4C5923ACC26D}" presName="parentText" presStyleLbl="node1" presStyleIdx="0" presStyleCnt="4" custScaleX="97142" custLinFactX="8571" custLinFactNeighborX="100000" custLinFactNeighborY="8770">
        <dgm:presLayoutVars>
          <dgm:chMax val="0"/>
          <dgm:bulletEnabled val="1"/>
        </dgm:presLayoutVars>
      </dgm:prSet>
      <dgm:spPr/>
      <dgm:t>
        <a:bodyPr/>
        <a:lstStyle/>
        <a:p>
          <a:endParaRPr lang="fr-FR"/>
        </a:p>
      </dgm:t>
    </dgm:pt>
    <dgm:pt modelId="{75A1BFD5-2EE0-4720-AE88-86738DDFEA37}" type="pres">
      <dgm:prSet presAssocID="{6934EF18-AF07-4389-8661-4C5923ACC26D}" presName="negativeSpace" presStyleCnt="0"/>
      <dgm:spPr/>
      <dgm:t>
        <a:bodyPr/>
        <a:lstStyle/>
        <a:p>
          <a:endParaRPr lang="fr-FR"/>
        </a:p>
      </dgm:t>
    </dgm:pt>
    <dgm:pt modelId="{4776D6E0-011C-4F7B-8348-5DC46F203704}" type="pres">
      <dgm:prSet presAssocID="{6934EF18-AF07-4389-8661-4C5923ACC26D}" presName="childText" presStyleLbl="conFgAcc1" presStyleIdx="0" presStyleCnt="4">
        <dgm:presLayoutVars>
          <dgm:bulletEnabled val="1"/>
        </dgm:presLayoutVars>
      </dgm:prSet>
      <dgm:spPr/>
      <dgm:t>
        <a:bodyPr/>
        <a:lstStyle/>
        <a:p>
          <a:endParaRPr lang="fr-FR"/>
        </a:p>
      </dgm:t>
    </dgm:pt>
    <dgm:pt modelId="{980A5E57-BE07-4FBF-89AE-32A7EAE23ED3}" type="pres">
      <dgm:prSet presAssocID="{84FCE324-ECF2-4F8F-A683-C9466C99D7EE}" presName="spaceBetweenRectangles" presStyleCnt="0"/>
      <dgm:spPr/>
      <dgm:t>
        <a:bodyPr/>
        <a:lstStyle/>
        <a:p>
          <a:endParaRPr lang="fr-FR"/>
        </a:p>
      </dgm:t>
    </dgm:pt>
    <dgm:pt modelId="{D44E3063-E188-4095-BE6C-23CABF7C19A6}" type="pres">
      <dgm:prSet presAssocID="{969D72BE-D7F0-4960-AC88-76AA8CF27410}" presName="parentLin" presStyleCnt="0"/>
      <dgm:spPr/>
      <dgm:t>
        <a:bodyPr/>
        <a:lstStyle/>
        <a:p>
          <a:endParaRPr lang="fr-FR"/>
        </a:p>
      </dgm:t>
    </dgm:pt>
    <dgm:pt modelId="{182C5FD0-576E-414D-A4FF-51C45CE9DC07}" type="pres">
      <dgm:prSet presAssocID="{969D72BE-D7F0-4960-AC88-76AA8CF27410}" presName="parentLeftMargin" presStyleLbl="node1" presStyleIdx="0" presStyleCnt="4"/>
      <dgm:spPr/>
      <dgm:t>
        <a:bodyPr/>
        <a:lstStyle/>
        <a:p>
          <a:endParaRPr lang="fr-FR"/>
        </a:p>
      </dgm:t>
    </dgm:pt>
    <dgm:pt modelId="{545EDF42-94F7-4A78-BE21-3D9CE1CE5130}" type="pres">
      <dgm:prSet presAssocID="{969D72BE-D7F0-4960-AC88-76AA8CF27410}" presName="parentText" presStyleLbl="node1" presStyleIdx="1" presStyleCnt="4" custScaleX="97144" custLinFactX="8571" custLinFactNeighborX="100000" custLinFactNeighborY="-1084">
        <dgm:presLayoutVars>
          <dgm:chMax val="0"/>
          <dgm:bulletEnabled val="1"/>
        </dgm:presLayoutVars>
      </dgm:prSet>
      <dgm:spPr/>
      <dgm:t>
        <a:bodyPr/>
        <a:lstStyle/>
        <a:p>
          <a:endParaRPr lang="fr-FR"/>
        </a:p>
      </dgm:t>
    </dgm:pt>
    <dgm:pt modelId="{B97EE44E-A01D-4C04-A44E-17CAB38E6C25}" type="pres">
      <dgm:prSet presAssocID="{969D72BE-D7F0-4960-AC88-76AA8CF27410}" presName="negativeSpace" presStyleCnt="0"/>
      <dgm:spPr/>
      <dgm:t>
        <a:bodyPr/>
        <a:lstStyle/>
        <a:p>
          <a:endParaRPr lang="fr-FR"/>
        </a:p>
      </dgm:t>
    </dgm:pt>
    <dgm:pt modelId="{CD07DB26-D743-4E42-9E86-E9E577FD747E}" type="pres">
      <dgm:prSet presAssocID="{969D72BE-D7F0-4960-AC88-76AA8CF27410}" presName="childText" presStyleLbl="conFgAcc1" presStyleIdx="1" presStyleCnt="4">
        <dgm:presLayoutVars>
          <dgm:bulletEnabled val="1"/>
        </dgm:presLayoutVars>
      </dgm:prSet>
      <dgm:spPr/>
      <dgm:t>
        <a:bodyPr/>
        <a:lstStyle/>
        <a:p>
          <a:endParaRPr lang="fr-FR"/>
        </a:p>
      </dgm:t>
    </dgm:pt>
    <dgm:pt modelId="{4F51DE5C-560D-40F1-8588-00292A228D2A}" type="pres">
      <dgm:prSet presAssocID="{9A729264-BBF0-4A5A-B503-6D80988B0A8B}" presName="spaceBetweenRectangles" presStyleCnt="0"/>
      <dgm:spPr/>
      <dgm:t>
        <a:bodyPr/>
        <a:lstStyle/>
        <a:p>
          <a:endParaRPr lang="fr-FR"/>
        </a:p>
      </dgm:t>
    </dgm:pt>
    <dgm:pt modelId="{4321EFE6-D5BE-4909-82FC-62067D4EB760}" type="pres">
      <dgm:prSet presAssocID="{E8B9C8B3-F5A5-4427-99D5-CCDB8CC3BA4B}" presName="parentLin" presStyleCnt="0"/>
      <dgm:spPr/>
      <dgm:t>
        <a:bodyPr/>
        <a:lstStyle/>
        <a:p>
          <a:endParaRPr lang="fr-FR"/>
        </a:p>
      </dgm:t>
    </dgm:pt>
    <dgm:pt modelId="{736B9AE1-2005-4C4A-9213-C8C7757DE88B}" type="pres">
      <dgm:prSet presAssocID="{E8B9C8B3-F5A5-4427-99D5-CCDB8CC3BA4B}" presName="parentLeftMargin" presStyleLbl="node1" presStyleIdx="1" presStyleCnt="4"/>
      <dgm:spPr/>
      <dgm:t>
        <a:bodyPr/>
        <a:lstStyle/>
        <a:p>
          <a:endParaRPr lang="fr-FR"/>
        </a:p>
      </dgm:t>
    </dgm:pt>
    <dgm:pt modelId="{FA33ED6A-2322-4D7D-A147-ABD81D1FDB73}" type="pres">
      <dgm:prSet presAssocID="{E8B9C8B3-F5A5-4427-99D5-CCDB8CC3BA4B}" presName="parentText" presStyleLbl="node1" presStyleIdx="2" presStyleCnt="4" custScaleX="97776" custLinFactX="8394" custLinFactNeighborX="100000" custLinFactNeighborY="-11690">
        <dgm:presLayoutVars>
          <dgm:chMax val="0"/>
          <dgm:bulletEnabled val="1"/>
        </dgm:presLayoutVars>
      </dgm:prSet>
      <dgm:spPr/>
      <dgm:t>
        <a:bodyPr/>
        <a:lstStyle/>
        <a:p>
          <a:endParaRPr lang="fr-FR"/>
        </a:p>
      </dgm:t>
    </dgm:pt>
    <dgm:pt modelId="{E450DABF-30D6-4AAD-B0FF-AAA713613893}" type="pres">
      <dgm:prSet presAssocID="{E8B9C8B3-F5A5-4427-99D5-CCDB8CC3BA4B}" presName="negativeSpace" presStyleCnt="0"/>
      <dgm:spPr/>
      <dgm:t>
        <a:bodyPr/>
        <a:lstStyle/>
        <a:p>
          <a:endParaRPr lang="fr-FR"/>
        </a:p>
      </dgm:t>
    </dgm:pt>
    <dgm:pt modelId="{E7FA35E0-FBC5-4CC0-8F2A-C12A9BA69774}" type="pres">
      <dgm:prSet presAssocID="{E8B9C8B3-F5A5-4427-99D5-CCDB8CC3BA4B}" presName="childText" presStyleLbl="conFgAcc1" presStyleIdx="2" presStyleCnt="4">
        <dgm:presLayoutVars>
          <dgm:bulletEnabled val="1"/>
        </dgm:presLayoutVars>
      </dgm:prSet>
      <dgm:spPr/>
      <dgm:t>
        <a:bodyPr/>
        <a:lstStyle/>
        <a:p>
          <a:endParaRPr lang="fr-FR"/>
        </a:p>
      </dgm:t>
    </dgm:pt>
    <dgm:pt modelId="{336CA335-477D-4A09-A815-66BDB5F27D52}" type="pres">
      <dgm:prSet presAssocID="{14E9DDE8-E6D1-4C30-BE1B-F8DF947BF8AC}" presName="spaceBetweenRectangles" presStyleCnt="0"/>
      <dgm:spPr/>
      <dgm:t>
        <a:bodyPr/>
        <a:lstStyle/>
        <a:p>
          <a:endParaRPr lang="fr-FR"/>
        </a:p>
      </dgm:t>
    </dgm:pt>
    <dgm:pt modelId="{2F157B2D-A584-4460-9EBF-A9C6B8FEC37B}" type="pres">
      <dgm:prSet presAssocID="{4AD70F3C-3FFA-499A-8FD1-BDCA02835605}" presName="parentLin" presStyleCnt="0"/>
      <dgm:spPr/>
      <dgm:t>
        <a:bodyPr/>
        <a:lstStyle/>
        <a:p>
          <a:endParaRPr lang="fr-FR"/>
        </a:p>
      </dgm:t>
    </dgm:pt>
    <dgm:pt modelId="{C8D435B9-ED92-43B9-B2C3-06FC4A11CD05}" type="pres">
      <dgm:prSet presAssocID="{4AD70F3C-3FFA-499A-8FD1-BDCA02835605}" presName="parentLeftMargin" presStyleLbl="node1" presStyleIdx="2" presStyleCnt="4"/>
      <dgm:spPr/>
      <dgm:t>
        <a:bodyPr/>
        <a:lstStyle/>
        <a:p>
          <a:endParaRPr lang="fr-FR"/>
        </a:p>
      </dgm:t>
    </dgm:pt>
    <dgm:pt modelId="{7C864603-69B9-4E66-9BB5-5CD9F884E7B4}" type="pres">
      <dgm:prSet presAssocID="{4AD70F3C-3FFA-499A-8FD1-BDCA02835605}" presName="parentText" presStyleLbl="node1" presStyleIdx="3" presStyleCnt="4" custScaleX="94286" custLinFactX="10000" custLinFactNeighborX="100000" custLinFactNeighborY="-11444">
        <dgm:presLayoutVars>
          <dgm:chMax val="0"/>
          <dgm:bulletEnabled val="1"/>
        </dgm:presLayoutVars>
      </dgm:prSet>
      <dgm:spPr/>
      <dgm:t>
        <a:bodyPr/>
        <a:lstStyle/>
        <a:p>
          <a:endParaRPr lang="fr-FR"/>
        </a:p>
      </dgm:t>
    </dgm:pt>
    <dgm:pt modelId="{E5C4413A-C572-4E84-A4B5-9EF6BC35DBBB}" type="pres">
      <dgm:prSet presAssocID="{4AD70F3C-3FFA-499A-8FD1-BDCA02835605}" presName="negativeSpace" presStyleCnt="0"/>
      <dgm:spPr/>
      <dgm:t>
        <a:bodyPr/>
        <a:lstStyle/>
        <a:p>
          <a:endParaRPr lang="fr-FR"/>
        </a:p>
      </dgm:t>
    </dgm:pt>
    <dgm:pt modelId="{76030894-217F-4628-A09F-7C6430240706}" type="pres">
      <dgm:prSet presAssocID="{4AD70F3C-3FFA-499A-8FD1-BDCA02835605}" presName="childText" presStyleLbl="conFgAcc1" presStyleIdx="3" presStyleCnt="4">
        <dgm:presLayoutVars>
          <dgm:bulletEnabled val="1"/>
        </dgm:presLayoutVars>
      </dgm:prSet>
      <dgm:spPr/>
      <dgm:t>
        <a:bodyPr/>
        <a:lstStyle/>
        <a:p>
          <a:endParaRPr lang="fr-FR"/>
        </a:p>
      </dgm:t>
    </dgm:pt>
  </dgm:ptLst>
  <dgm:cxnLst>
    <dgm:cxn modelId="{847693C9-0533-401A-B0E1-EC718751785B}" srcId="{C927F776-2609-4FDB-9471-01BB96C0E1F2}" destId="{969D72BE-D7F0-4960-AC88-76AA8CF27410}" srcOrd="1" destOrd="0" parTransId="{BB11DF12-6DE1-4B80-96B1-28E012D1ECC7}" sibTransId="{9A729264-BBF0-4A5A-B503-6D80988B0A8B}"/>
    <dgm:cxn modelId="{2F911084-C328-4BF4-B398-5D4919F40CBE}" type="presOf" srcId="{E8B9C8B3-F5A5-4427-99D5-CCDB8CC3BA4B}" destId="{FA33ED6A-2322-4D7D-A147-ABD81D1FDB73}" srcOrd="1" destOrd="0" presId="urn:microsoft.com/office/officeart/2005/8/layout/list1"/>
    <dgm:cxn modelId="{D4555044-6FC6-40A5-8BC1-FE1CD54D0FC5}" type="presOf" srcId="{6934EF18-AF07-4389-8661-4C5923ACC26D}" destId="{29BE041C-D534-4DA2-9DEB-045E6CD28A48}" srcOrd="0" destOrd="0" presId="urn:microsoft.com/office/officeart/2005/8/layout/list1"/>
    <dgm:cxn modelId="{DB773FD4-7544-4B04-8690-B6A885E26984}" type="presOf" srcId="{4AD70F3C-3FFA-499A-8FD1-BDCA02835605}" destId="{7C864603-69B9-4E66-9BB5-5CD9F884E7B4}" srcOrd="1" destOrd="0" presId="urn:microsoft.com/office/officeart/2005/8/layout/list1"/>
    <dgm:cxn modelId="{95EF7E13-5E42-423B-AEFF-9D9C69AF78D4}" type="presOf" srcId="{969D72BE-D7F0-4960-AC88-76AA8CF27410}" destId="{545EDF42-94F7-4A78-BE21-3D9CE1CE5130}" srcOrd="1" destOrd="0" presId="urn:microsoft.com/office/officeart/2005/8/layout/list1"/>
    <dgm:cxn modelId="{3E9A9583-1DEB-4439-B05E-587A8204368A}" srcId="{C927F776-2609-4FDB-9471-01BB96C0E1F2}" destId="{6934EF18-AF07-4389-8661-4C5923ACC26D}" srcOrd="0" destOrd="0" parTransId="{E20E6596-798F-4183-89F4-B0A43BED14DC}" sibTransId="{84FCE324-ECF2-4F8F-A683-C9466C99D7EE}"/>
    <dgm:cxn modelId="{89D2F4AD-D9A4-414F-9676-29A1DCF0C5F8}" type="presOf" srcId="{4AD70F3C-3FFA-499A-8FD1-BDCA02835605}" destId="{C8D435B9-ED92-43B9-B2C3-06FC4A11CD05}" srcOrd="0" destOrd="0" presId="urn:microsoft.com/office/officeart/2005/8/layout/list1"/>
    <dgm:cxn modelId="{287E7125-FDBF-4F90-8959-BEED05725368}" type="presOf" srcId="{E8B9C8B3-F5A5-4427-99D5-CCDB8CC3BA4B}" destId="{736B9AE1-2005-4C4A-9213-C8C7757DE88B}" srcOrd="0" destOrd="0" presId="urn:microsoft.com/office/officeart/2005/8/layout/list1"/>
    <dgm:cxn modelId="{DE173361-4564-4374-ABA4-18B67F7BE2F2}" type="presOf" srcId="{C927F776-2609-4FDB-9471-01BB96C0E1F2}" destId="{D1F4A9BB-2736-4889-9F04-327DFB58D0F8}" srcOrd="0" destOrd="0" presId="urn:microsoft.com/office/officeart/2005/8/layout/list1"/>
    <dgm:cxn modelId="{675CF652-CF97-4926-B367-62FFABC478F9}" srcId="{C927F776-2609-4FDB-9471-01BB96C0E1F2}" destId="{4AD70F3C-3FFA-499A-8FD1-BDCA02835605}" srcOrd="3" destOrd="0" parTransId="{77619F05-59B9-4C6E-AF4F-92EE1FDC1F50}" sibTransId="{7671B87A-2FAB-4C83-B753-5CA7A8E76F43}"/>
    <dgm:cxn modelId="{5065E533-4E9E-491C-B12E-3B194D65DA88}" type="presOf" srcId="{6934EF18-AF07-4389-8661-4C5923ACC26D}" destId="{0F9BA1DF-481B-48F0-AB02-368F641E6B18}" srcOrd="1" destOrd="0" presId="urn:microsoft.com/office/officeart/2005/8/layout/list1"/>
    <dgm:cxn modelId="{93014AF4-2063-457E-8027-8D51C2EDB542}" type="presOf" srcId="{969D72BE-D7F0-4960-AC88-76AA8CF27410}" destId="{182C5FD0-576E-414D-A4FF-51C45CE9DC07}" srcOrd="0" destOrd="0" presId="urn:microsoft.com/office/officeart/2005/8/layout/list1"/>
    <dgm:cxn modelId="{94696376-D2B6-4663-9607-1511EB5F7F24}" srcId="{C927F776-2609-4FDB-9471-01BB96C0E1F2}" destId="{E8B9C8B3-F5A5-4427-99D5-CCDB8CC3BA4B}" srcOrd="2" destOrd="0" parTransId="{6B3DA3C9-A9F7-44D2-8F09-B1921CB5DFE8}" sibTransId="{14E9DDE8-E6D1-4C30-BE1B-F8DF947BF8AC}"/>
    <dgm:cxn modelId="{91DDA1D1-317B-42C2-861F-26228EFD388A}" type="presParOf" srcId="{D1F4A9BB-2736-4889-9F04-327DFB58D0F8}" destId="{012590D9-8BBF-417F-9E2A-8A919DFA358C}" srcOrd="0" destOrd="0" presId="urn:microsoft.com/office/officeart/2005/8/layout/list1"/>
    <dgm:cxn modelId="{28FBAF6A-20B1-41E0-8EBF-1F0D58590DE0}" type="presParOf" srcId="{012590D9-8BBF-417F-9E2A-8A919DFA358C}" destId="{29BE041C-D534-4DA2-9DEB-045E6CD28A48}" srcOrd="0" destOrd="0" presId="urn:microsoft.com/office/officeart/2005/8/layout/list1"/>
    <dgm:cxn modelId="{2382D84D-8543-4DE2-B73A-C4A7FA2FEDCF}" type="presParOf" srcId="{012590D9-8BBF-417F-9E2A-8A919DFA358C}" destId="{0F9BA1DF-481B-48F0-AB02-368F641E6B18}" srcOrd="1" destOrd="0" presId="urn:microsoft.com/office/officeart/2005/8/layout/list1"/>
    <dgm:cxn modelId="{0A4845CF-885E-45C2-9C7F-38305B1B9CF0}" type="presParOf" srcId="{D1F4A9BB-2736-4889-9F04-327DFB58D0F8}" destId="{75A1BFD5-2EE0-4720-AE88-86738DDFEA37}" srcOrd="1" destOrd="0" presId="urn:microsoft.com/office/officeart/2005/8/layout/list1"/>
    <dgm:cxn modelId="{9F4A4F91-D521-4766-BE2E-28119200B50F}" type="presParOf" srcId="{D1F4A9BB-2736-4889-9F04-327DFB58D0F8}" destId="{4776D6E0-011C-4F7B-8348-5DC46F203704}" srcOrd="2" destOrd="0" presId="urn:microsoft.com/office/officeart/2005/8/layout/list1"/>
    <dgm:cxn modelId="{15F14456-CD65-4676-97BB-BECBFAC688AB}" type="presParOf" srcId="{D1F4A9BB-2736-4889-9F04-327DFB58D0F8}" destId="{980A5E57-BE07-4FBF-89AE-32A7EAE23ED3}" srcOrd="3" destOrd="0" presId="urn:microsoft.com/office/officeart/2005/8/layout/list1"/>
    <dgm:cxn modelId="{3619D1D2-7033-41B5-95DC-D3A62C48AB32}" type="presParOf" srcId="{D1F4A9BB-2736-4889-9F04-327DFB58D0F8}" destId="{D44E3063-E188-4095-BE6C-23CABF7C19A6}" srcOrd="4" destOrd="0" presId="urn:microsoft.com/office/officeart/2005/8/layout/list1"/>
    <dgm:cxn modelId="{742B19DD-3EE4-4C01-B796-2B7450F61BF2}" type="presParOf" srcId="{D44E3063-E188-4095-BE6C-23CABF7C19A6}" destId="{182C5FD0-576E-414D-A4FF-51C45CE9DC07}" srcOrd="0" destOrd="0" presId="urn:microsoft.com/office/officeart/2005/8/layout/list1"/>
    <dgm:cxn modelId="{CD2EE09D-CAA2-45F0-9E42-A10657BF2751}" type="presParOf" srcId="{D44E3063-E188-4095-BE6C-23CABF7C19A6}" destId="{545EDF42-94F7-4A78-BE21-3D9CE1CE5130}" srcOrd="1" destOrd="0" presId="urn:microsoft.com/office/officeart/2005/8/layout/list1"/>
    <dgm:cxn modelId="{A7D9386A-A15B-4ADC-935D-68BF4B88CA86}" type="presParOf" srcId="{D1F4A9BB-2736-4889-9F04-327DFB58D0F8}" destId="{B97EE44E-A01D-4C04-A44E-17CAB38E6C25}" srcOrd="5" destOrd="0" presId="urn:microsoft.com/office/officeart/2005/8/layout/list1"/>
    <dgm:cxn modelId="{9682C40D-26ED-4C07-B543-8B0FDFAADED7}" type="presParOf" srcId="{D1F4A9BB-2736-4889-9F04-327DFB58D0F8}" destId="{CD07DB26-D743-4E42-9E86-E9E577FD747E}" srcOrd="6" destOrd="0" presId="urn:microsoft.com/office/officeart/2005/8/layout/list1"/>
    <dgm:cxn modelId="{E2E4595D-BEEA-46AD-9730-82E205E64BF4}" type="presParOf" srcId="{D1F4A9BB-2736-4889-9F04-327DFB58D0F8}" destId="{4F51DE5C-560D-40F1-8588-00292A228D2A}" srcOrd="7" destOrd="0" presId="urn:microsoft.com/office/officeart/2005/8/layout/list1"/>
    <dgm:cxn modelId="{6EF10B80-3239-468C-9183-9493F56D433A}" type="presParOf" srcId="{D1F4A9BB-2736-4889-9F04-327DFB58D0F8}" destId="{4321EFE6-D5BE-4909-82FC-62067D4EB760}" srcOrd="8" destOrd="0" presId="urn:microsoft.com/office/officeart/2005/8/layout/list1"/>
    <dgm:cxn modelId="{3BC69669-88DE-44BF-8136-C57E7521027B}" type="presParOf" srcId="{4321EFE6-D5BE-4909-82FC-62067D4EB760}" destId="{736B9AE1-2005-4C4A-9213-C8C7757DE88B}" srcOrd="0" destOrd="0" presId="urn:microsoft.com/office/officeart/2005/8/layout/list1"/>
    <dgm:cxn modelId="{7395239C-BC5C-4361-9A4A-1FEAB2AA016C}" type="presParOf" srcId="{4321EFE6-D5BE-4909-82FC-62067D4EB760}" destId="{FA33ED6A-2322-4D7D-A147-ABD81D1FDB73}" srcOrd="1" destOrd="0" presId="urn:microsoft.com/office/officeart/2005/8/layout/list1"/>
    <dgm:cxn modelId="{C44BB239-8A49-4696-9025-5E813D4B6693}" type="presParOf" srcId="{D1F4A9BB-2736-4889-9F04-327DFB58D0F8}" destId="{E450DABF-30D6-4AAD-B0FF-AAA713613893}" srcOrd="9" destOrd="0" presId="urn:microsoft.com/office/officeart/2005/8/layout/list1"/>
    <dgm:cxn modelId="{3A9636E5-44B2-47B2-B15B-09AFFB5105E6}" type="presParOf" srcId="{D1F4A9BB-2736-4889-9F04-327DFB58D0F8}" destId="{E7FA35E0-FBC5-4CC0-8F2A-C12A9BA69774}" srcOrd="10" destOrd="0" presId="urn:microsoft.com/office/officeart/2005/8/layout/list1"/>
    <dgm:cxn modelId="{B97088F8-AAD8-4FEF-A203-659F608312DC}" type="presParOf" srcId="{D1F4A9BB-2736-4889-9F04-327DFB58D0F8}" destId="{336CA335-477D-4A09-A815-66BDB5F27D52}" srcOrd="11" destOrd="0" presId="urn:microsoft.com/office/officeart/2005/8/layout/list1"/>
    <dgm:cxn modelId="{0B47314C-C488-4556-B029-03670ADE5412}" type="presParOf" srcId="{D1F4A9BB-2736-4889-9F04-327DFB58D0F8}" destId="{2F157B2D-A584-4460-9EBF-A9C6B8FEC37B}" srcOrd="12" destOrd="0" presId="urn:microsoft.com/office/officeart/2005/8/layout/list1"/>
    <dgm:cxn modelId="{CFAE9A2B-3158-45D3-AB71-D986119DB54A}" type="presParOf" srcId="{2F157B2D-A584-4460-9EBF-A9C6B8FEC37B}" destId="{C8D435B9-ED92-43B9-B2C3-06FC4A11CD05}" srcOrd="0" destOrd="0" presId="urn:microsoft.com/office/officeart/2005/8/layout/list1"/>
    <dgm:cxn modelId="{92509AE9-1E9D-4FBC-B6F8-91C4F692878F}" type="presParOf" srcId="{2F157B2D-A584-4460-9EBF-A9C6B8FEC37B}" destId="{7C864603-69B9-4E66-9BB5-5CD9F884E7B4}" srcOrd="1" destOrd="0" presId="urn:microsoft.com/office/officeart/2005/8/layout/list1"/>
    <dgm:cxn modelId="{9FB6653A-C41E-46AB-9CF0-079CBFECA9A1}" type="presParOf" srcId="{D1F4A9BB-2736-4889-9F04-327DFB58D0F8}" destId="{E5C4413A-C572-4E84-A4B5-9EF6BC35DBBB}" srcOrd="13" destOrd="0" presId="urn:microsoft.com/office/officeart/2005/8/layout/list1"/>
    <dgm:cxn modelId="{A7723DED-7DB7-4453-8B47-92A9B57D0916}" type="presParOf" srcId="{D1F4A9BB-2736-4889-9F04-327DFB58D0F8}" destId="{76030894-217F-4628-A09F-7C6430240706}" srcOrd="14"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4C9164A-B110-4978-94F6-0A8FE099A8C9}">
      <dsp:nvSpPr>
        <dsp:cNvPr id="0" name=""/>
        <dsp:cNvSpPr/>
      </dsp:nvSpPr>
      <dsp:spPr>
        <a:xfrm>
          <a:off x="0" y="293731"/>
          <a:ext cx="6096000"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dsp:spPr>
      <dsp:style>
        <a:lnRef idx="1">
          <a:scrgbClr r="0" g="0" b="0"/>
        </a:lnRef>
        <a:fillRef idx="1">
          <a:scrgbClr r="0" g="0" b="0"/>
        </a:fillRef>
        <a:effectRef idx="2">
          <a:scrgbClr r="0" g="0" b="0"/>
        </a:effectRef>
        <a:fontRef idx="minor"/>
      </dsp:style>
    </dsp:sp>
    <dsp:sp modelId="{4B7416A7-53A8-4093-BFB4-05EB9F504351}">
      <dsp:nvSpPr>
        <dsp:cNvPr id="0" name=""/>
        <dsp:cNvSpPr/>
      </dsp:nvSpPr>
      <dsp:spPr>
        <a:xfrm>
          <a:off x="304800" y="28051"/>
          <a:ext cx="4267200" cy="531360"/>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61290" tIns="0" rIns="161290" bIns="0" numCol="1" spcCol="1270" anchor="ctr" anchorCtr="0">
          <a:noAutofit/>
        </a:bodyPr>
        <a:lstStyle/>
        <a:p>
          <a:pPr lvl="0" algn="r" defTabSz="1066800">
            <a:lnSpc>
              <a:spcPct val="90000"/>
            </a:lnSpc>
            <a:spcBef>
              <a:spcPct val="0"/>
            </a:spcBef>
            <a:spcAft>
              <a:spcPct val="35000"/>
            </a:spcAft>
          </a:pPr>
          <a:r>
            <a:rPr lang="ar-MA" sz="2400" b="1" u="none" kern="1200" dirty="0" smtClean="0">
              <a:solidFill>
                <a:schemeClr val="tx1"/>
              </a:solidFill>
            </a:rPr>
            <a:t>مقدمة</a:t>
          </a:r>
          <a:endParaRPr lang="fr-FR" sz="2400" u="none" kern="1200" dirty="0">
            <a:solidFill>
              <a:schemeClr val="tx1"/>
            </a:solidFill>
          </a:endParaRPr>
        </a:p>
      </dsp:txBody>
      <dsp:txXfrm>
        <a:off x="304800" y="28051"/>
        <a:ext cx="4267200" cy="531360"/>
      </dsp:txXfrm>
    </dsp:sp>
    <dsp:sp modelId="{3396BE35-46C4-487F-A5C1-C18A5874BABD}">
      <dsp:nvSpPr>
        <dsp:cNvPr id="0" name=""/>
        <dsp:cNvSpPr/>
      </dsp:nvSpPr>
      <dsp:spPr>
        <a:xfrm>
          <a:off x="0" y="1110211"/>
          <a:ext cx="6096000"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dsp:spPr>
      <dsp:style>
        <a:lnRef idx="1">
          <a:scrgbClr r="0" g="0" b="0"/>
        </a:lnRef>
        <a:fillRef idx="1">
          <a:scrgbClr r="0" g="0" b="0"/>
        </a:fillRef>
        <a:effectRef idx="2">
          <a:scrgbClr r="0" g="0" b="0"/>
        </a:effectRef>
        <a:fontRef idx="minor"/>
      </dsp:style>
    </dsp:sp>
    <dsp:sp modelId="{CA919741-9245-4ECC-8A6E-3CBF8CA0A6CC}">
      <dsp:nvSpPr>
        <dsp:cNvPr id="0" name=""/>
        <dsp:cNvSpPr/>
      </dsp:nvSpPr>
      <dsp:spPr>
        <a:xfrm>
          <a:off x="304800" y="844532"/>
          <a:ext cx="4267200" cy="531360"/>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61290" tIns="0" rIns="161290" bIns="0" numCol="1" spcCol="1270" anchor="ctr" anchorCtr="0">
          <a:noAutofit/>
        </a:bodyPr>
        <a:lstStyle/>
        <a:p>
          <a:pPr lvl="0" algn="r" defTabSz="1066800">
            <a:lnSpc>
              <a:spcPct val="90000"/>
            </a:lnSpc>
            <a:spcBef>
              <a:spcPct val="0"/>
            </a:spcBef>
            <a:spcAft>
              <a:spcPct val="35000"/>
            </a:spcAft>
          </a:pPr>
          <a:r>
            <a:rPr lang="ar-MA" sz="2400" b="1" u="none" kern="1200" dirty="0" smtClean="0">
              <a:solidFill>
                <a:schemeClr val="tx1"/>
              </a:solidFill>
            </a:rPr>
            <a:t>تعريف التعلم </a:t>
          </a:r>
          <a:endParaRPr lang="fr-FR" sz="2400" b="1" u="none" kern="1200" dirty="0" smtClean="0">
            <a:solidFill>
              <a:schemeClr val="tx1"/>
            </a:solidFill>
          </a:endParaRPr>
        </a:p>
      </dsp:txBody>
      <dsp:txXfrm>
        <a:off x="304800" y="844532"/>
        <a:ext cx="4267200" cy="531360"/>
      </dsp:txXfrm>
    </dsp:sp>
    <dsp:sp modelId="{6BBAFBBB-180C-4121-AFF4-260691F76647}">
      <dsp:nvSpPr>
        <dsp:cNvPr id="0" name=""/>
        <dsp:cNvSpPr/>
      </dsp:nvSpPr>
      <dsp:spPr>
        <a:xfrm>
          <a:off x="0" y="1926692"/>
          <a:ext cx="6096000"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dsp:spPr>
      <dsp:style>
        <a:lnRef idx="1">
          <a:scrgbClr r="0" g="0" b="0"/>
        </a:lnRef>
        <a:fillRef idx="1">
          <a:scrgbClr r="0" g="0" b="0"/>
        </a:fillRef>
        <a:effectRef idx="2">
          <a:scrgbClr r="0" g="0" b="0"/>
        </a:effectRef>
        <a:fontRef idx="minor"/>
      </dsp:style>
    </dsp:sp>
    <dsp:sp modelId="{4C684628-0777-469C-A01E-5844DC6E66D5}">
      <dsp:nvSpPr>
        <dsp:cNvPr id="0" name=""/>
        <dsp:cNvSpPr/>
      </dsp:nvSpPr>
      <dsp:spPr>
        <a:xfrm>
          <a:off x="304800" y="1661012"/>
          <a:ext cx="4267200" cy="531360"/>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61290" tIns="0" rIns="161290" bIns="0" numCol="1" spcCol="1270" anchor="ctr" anchorCtr="0">
          <a:noAutofit/>
        </a:bodyPr>
        <a:lstStyle/>
        <a:p>
          <a:pPr lvl="0" algn="r" defTabSz="1066800">
            <a:lnSpc>
              <a:spcPct val="90000"/>
            </a:lnSpc>
            <a:spcBef>
              <a:spcPct val="0"/>
            </a:spcBef>
            <a:spcAft>
              <a:spcPct val="35000"/>
            </a:spcAft>
          </a:pPr>
          <a:r>
            <a:rPr lang="ar-MA" sz="2400" b="1" u="none" kern="1200" dirty="0" smtClean="0">
              <a:solidFill>
                <a:schemeClr val="tx1"/>
              </a:solidFill>
            </a:rPr>
            <a:t>تاريخ التعلم </a:t>
          </a:r>
          <a:endParaRPr lang="fr-FR" sz="2400" b="1" u="none" kern="1200" dirty="0" smtClean="0">
            <a:solidFill>
              <a:schemeClr val="tx1"/>
            </a:solidFill>
          </a:endParaRPr>
        </a:p>
      </dsp:txBody>
      <dsp:txXfrm>
        <a:off x="304800" y="1661012"/>
        <a:ext cx="4267200" cy="531360"/>
      </dsp:txXfrm>
    </dsp:sp>
    <dsp:sp modelId="{3AEEA3AB-C5CA-49AE-9CFB-1F3301DAC08F}">
      <dsp:nvSpPr>
        <dsp:cNvPr id="0" name=""/>
        <dsp:cNvSpPr/>
      </dsp:nvSpPr>
      <dsp:spPr>
        <a:xfrm>
          <a:off x="0" y="2743172"/>
          <a:ext cx="6096000"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dsp:spPr>
      <dsp:style>
        <a:lnRef idx="1">
          <a:scrgbClr r="0" g="0" b="0"/>
        </a:lnRef>
        <a:fillRef idx="1">
          <a:scrgbClr r="0" g="0" b="0"/>
        </a:fillRef>
        <a:effectRef idx="2">
          <a:scrgbClr r="0" g="0" b="0"/>
        </a:effectRef>
        <a:fontRef idx="minor"/>
      </dsp:style>
    </dsp:sp>
    <dsp:sp modelId="{C3C43E2D-B92D-4386-A645-A00900925395}">
      <dsp:nvSpPr>
        <dsp:cNvPr id="0" name=""/>
        <dsp:cNvSpPr/>
      </dsp:nvSpPr>
      <dsp:spPr>
        <a:xfrm>
          <a:off x="380960" y="2500329"/>
          <a:ext cx="4267200" cy="531360"/>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61290" tIns="0" rIns="161290" bIns="0" numCol="1" spcCol="1270" anchor="ctr" anchorCtr="0">
          <a:noAutofit/>
        </a:bodyPr>
        <a:lstStyle/>
        <a:p>
          <a:pPr lvl="0" algn="r" defTabSz="1066800">
            <a:lnSpc>
              <a:spcPct val="90000"/>
            </a:lnSpc>
            <a:spcBef>
              <a:spcPct val="0"/>
            </a:spcBef>
            <a:spcAft>
              <a:spcPct val="35000"/>
            </a:spcAft>
          </a:pPr>
          <a:r>
            <a:rPr lang="ar-MA" sz="2400" b="1" u="none" kern="1200" dirty="0" smtClean="0">
              <a:solidFill>
                <a:schemeClr val="tx1"/>
              </a:solidFill>
            </a:rPr>
            <a:t>عناصر التعلم و شروطه</a:t>
          </a:r>
          <a:endParaRPr lang="fr-FR" sz="2400" b="1" u="none" kern="1200" dirty="0" smtClean="0">
            <a:solidFill>
              <a:schemeClr val="tx1"/>
            </a:solidFill>
          </a:endParaRPr>
        </a:p>
      </dsp:txBody>
      <dsp:txXfrm>
        <a:off x="380960" y="2500329"/>
        <a:ext cx="4267200" cy="531360"/>
      </dsp:txXfrm>
    </dsp:sp>
    <dsp:sp modelId="{7BA99CC8-4FC6-4466-AF7D-6865E97522CA}">
      <dsp:nvSpPr>
        <dsp:cNvPr id="0" name=""/>
        <dsp:cNvSpPr/>
      </dsp:nvSpPr>
      <dsp:spPr>
        <a:xfrm>
          <a:off x="0" y="3559652"/>
          <a:ext cx="6096000"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dsp:spPr>
      <dsp:style>
        <a:lnRef idx="1">
          <a:scrgbClr r="0" g="0" b="0"/>
        </a:lnRef>
        <a:fillRef idx="1">
          <a:scrgbClr r="0" g="0" b="0"/>
        </a:fillRef>
        <a:effectRef idx="2">
          <a:scrgbClr r="0" g="0" b="0"/>
        </a:effectRef>
        <a:fontRef idx="minor"/>
      </dsp:style>
    </dsp:sp>
    <dsp:sp modelId="{F825B285-287D-4975-BE12-FAB4D227E7A7}">
      <dsp:nvSpPr>
        <dsp:cNvPr id="0" name=""/>
        <dsp:cNvSpPr/>
      </dsp:nvSpPr>
      <dsp:spPr>
        <a:xfrm>
          <a:off x="304800" y="3293972"/>
          <a:ext cx="4267200" cy="531360"/>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61290" tIns="0" rIns="161290" bIns="0" numCol="1" spcCol="1270" anchor="ctr" anchorCtr="0">
          <a:noAutofit/>
        </a:bodyPr>
        <a:lstStyle/>
        <a:p>
          <a:pPr lvl="0" algn="r" defTabSz="1066800">
            <a:lnSpc>
              <a:spcPct val="90000"/>
            </a:lnSpc>
            <a:spcBef>
              <a:spcPct val="0"/>
            </a:spcBef>
            <a:spcAft>
              <a:spcPct val="35000"/>
            </a:spcAft>
          </a:pPr>
          <a:r>
            <a:rPr lang="ar-MA" sz="2400" b="1" u="none" kern="1200" dirty="0" smtClean="0">
              <a:solidFill>
                <a:schemeClr val="tx1"/>
              </a:solidFill>
            </a:rPr>
            <a:t>نظريات التعلم</a:t>
          </a:r>
          <a:endParaRPr lang="fr-FR" sz="2400" b="1" u="none" kern="1200" dirty="0" smtClean="0">
            <a:solidFill>
              <a:schemeClr val="tx1"/>
            </a:solidFill>
          </a:endParaRPr>
        </a:p>
      </dsp:txBody>
      <dsp:txXfrm>
        <a:off x="304800" y="3293972"/>
        <a:ext cx="4267200" cy="531360"/>
      </dsp:txXfrm>
    </dsp:sp>
    <dsp:sp modelId="{6CF54C15-5F5A-4A24-9354-115F0E4A63A4}">
      <dsp:nvSpPr>
        <dsp:cNvPr id="0" name=""/>
        <dsp:cNvSpPr/>
      </dsp:nvSpPr>
      <dsp:spPr>
        <a:xfrm>
          <a:off x="0" y="4376132"/>
          <a:ext cx="6096000"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0000" dir="5400000" rotWithShape="0">
            <a:srgbClr val="000000">
              <a:alpha val="42000"/>
            </a:srgbClr>
          </a:outerShdw>
        </a:effectLst>
      </dsp:spPr>
      <dsp:style>
        <a:lnRef idx="1">
          <a:scrgbClr r="0" g="0" b="0"/>
        </a:lnRef>
        <a:fillRef idx="1">
          <a:scrgbClr r="0" g="0" b="0"/>
        </a:fillRef>
        <a:effectRef idx="2">
          <a:scrgbClr r="0" g="0" b="0"/>
        </a:effectRef>
        <a:fontRef idx="minor"/>
      </dsp:style>
    </dsp:sp>
    <dsp:sp modelId="{334033BD-FF47-428A-B87E-470926D6C3E5}">
      <dsp:nvSpPr>
        <dsp:cNvPr id="0" name=""/>
        <dsp:cNvSpPr/>
      </dsp:nvSpPr>
      <dsp:spPr>
        <a:xfrm>
          <a:off x="304800" y="4110452"/>
          <a:ext cx="4267200" cy="531360"/>
        </a:xfrm>
        <a:prstGeom prst="round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161290" tIns="0" rIns="161290" bIns="0" numCol="1" spcCol="1270" anchor="ctr" anchorCtr="0">
          <a:noAutofit/>
        </a:bodyPr>
        <a:lstStyle/>
        <a:p>
          <a:pPr lvl="0" algn="r" defTabSz="1066800">
            <a:lnSpc>
              <a:spcPct val="90000"/>
            </a:lnSpc>
            <a:spcBef>
              <a:spcPct val="0"/>
            </a:spcBef>
            <a:spcAft>
              <a:spcPct val="35000"/>
            </a:spcAft>
          </a:pPr>
          <a:r>
            <a:rPr lang="ar-MA" sz="2400" b="1" u="none" kern="1200" dirty="0" smtClean="0">
              <a:solidFill>
                <a:schemeClr val="tx1"/>
              </a:solidFill>
            </a:rPr>
            <a:t>خاتمة</a:t>
          </a:r>
          <a:endParaRPr lang="fr-FR" sz="2400" b="1" u="none" kern="1200" dirty="0" smtClean="0">
            <a:solidFill>
              <a:schemeClr val="tx1"/>
            </a:solidFill>
          </a:endParaRPr>
        </a:p>
      </dsp:txBody>
      <dsp:txXfrm>
        <a:off x="304800" y="4110452"/>
        <a:ext cx="4267200" cy="53136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8822C37-2329-46F9-8FA1-ADEF79B4B3E2}">
      <dsp:nvSpPr>
        <dsp:cNvPr id="0" name=""/>
        <dsp:cNvSpPr/>
      </dsp:nvSpPr>
      <dsp:spPr>
        <a:xfrm>
          <a:off x="2742038" y="1969316"/>
          <a:ext cx="2745522" cy="1400398"/>
        </a:xfrm>
        <a:prstGeom prst="ellipse">
          <a:avLst/>
        </a:prstGeom>
        <a:gradFill rotWithShape="0">
          <a:gsLst>
            <a:gs pos="0">
              <a:schemeClr val="accent3">
                <a:shade val="80000"/>
                <a:hueOff val="0"/>
                <a:satOff val="0"/>
                <a:lumOff val="0"/>
                <a:alphaOff val="0"/>
                <a:tint val="35000"/>
                <a:satMod val="260000"/>
              </a:schemeClr>
            </a:gs>
            <a:gs pos="30000">
              <a:schemeClr val="accent3">
                <a:shade val="80000"/>
                <a:hueOff val="0"/>
                <a:satOff val="0"/>
                <a:lumOff val="0"/>
                <a:alphaOff val="0"/>
                <a:tint val="38000"/>
                <a:satMod val="260000"/>
              </a:schemeClr>
            </a:gs>
            <a:gs pos="75000">
              <a:schemeClr val="accent3">
                <a:shade val="80000"/>
                <a:hueOff val="0"/>
                <a:satOff val="0"/>
                <a:lumOff val="0"/>
                <a:alphaOff val="0"/>
                <a:tint val="55000"/>
                <a:satMod val="255000"/>
              </a:schemeClr>
            </a:gs>
            <a:gs pos="100000">
              <a:schemeClr val="accent3">
                <a:shade val="80000"/>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ar-MA" sz="3200" b="1" kern="1200" dirty="0" smtClean="0">
              <a:latin typeface="Times New Roman" pitchFamily="18" charset="0"/>
              <a:cs typeface="+mj-cs"/>
            </a:rPr>
            <a:t>النظرية</a:t>
          </a:r>
          <a:r>
            <a:rPr lang="ar-MA" sz="3200" b="1" kern="1200" baseline="0" dirty="0" smtClean="0">
              <a:latin typeface="Times New Roman" pitchFamily="18" charset="0"/>
              <a:cs typeface="+mj-cs"/>
            </a:rPr>
            <a:t> المعرفية</a:t>
          </a:r>
          <a:endParaRPr lang="fr-FR" sz="3200" b="1" kern="1200" dirty="0">
            <a:latin typeface="Times New Roman" pitchFamily="18" charset="0"/>
            <a:cs typeface="+mj-cs"/>
          </a:endParaRPr>
        </a:p>
      </dsp:txBody>
      <dsp:txXfrm>
        <a:off x="2742038" y="1969316"/>
        <a:ext cx="2745522" cy="1400398"/>
      </dsp:txXfrm>
    </dsp:sp>
    <dsp:sp modelId="{A78A5A9C-39C7-4903-AA99-0ABEBFA90862}">
      <dsp:nvSpPr>
        <dsp:cNvPr id="0" name=""/>
        <dsp:cNvSpPr/>
      </dsp:nvSpPr>
      <dsp:spPr>
        <a:xfrm rot="16272778">
          <a:off x="4002652" y="1489595"/>
          <a:ext cx="264179" cy="476135"/>
        </a:xfrm>
        <a:prstGeom prst="rightArrow">
          <a:avLst>
            <a:gd name="adj1" fmla="val 60000"/>
            <a:gd name="adj2" fmla="val 50000"/>
          </a:avLst>
        </a:prstGeom>
        <a:gradFill rotWithShape="0">
          <a:gsLst>
            <a:gs pos="0">
              <a:schemeClr val="accent3">
                <a:shade val="90000"/>
                <a:hueOff val="0"/>
                <a:satOff val="0"/>
                <a:lumOff val="0"/>
                <a:alphaOff val="0"/>
                <a:tint val="35000"/>
                <a:satMod val="260000"/>
              </a:schemeClr>
            </a:gs>
            <a:gs pos="30000">
              <a:schemeClr val="accent3">
                <a:shade val="90000"/>
                <a:hueOff val="0"/>
                <a:satOff val="0"/>
                <a:lumOff val="0"/>
                <a:alphaOff val="0"/>
                <a:tint val="38000"/>
                <a:satMod val="260000"/>
              </a:schemeClr>
            </a:gs>
            <a:gs pos="75000">
              <a:schemeClr val="accent3">
                <a:shade val="90000"/>
                <a:hueOff val="0"/>
                <a:satOff val="0"/>
                <a:lumOff val="0"/>
                <a:alphaOff val="0"/>
                <a:tint val="55000"/>
                <a:satMod val="255000"/>
              </a:schemeClr>
            </a:gs>
            <a:gs pos="100000">
              <a:schemeClr val="accent3">
                <a:shade val="90000"/>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fr-FR" sz="2800" kern="1200">
            <a:solidFill>
              <a:schemeClr val="tx1"/>
            </a:solidFill>
            <a:cs typeface="+mj-cs"/>
          </a:endParaRPr>
        </a:p>
      </dsp:txBody>
      <dsp:txXfrm rot="16272778">
        <a:off x="4002652" y="1489595"/>
        <a:ext cx="264179" cy="476135"/>
      </dsp:txXfrm>
    </dsp:sp>
    <dsp:sp modelId="{8C155D39-D5F2-4F8F-A79C-16D9874AC0BC}">
      <dsp:nvSpPr>
        <dsp:cNvPr id="0" name=""/>
        <dsp:cNvSpPr/>
      </dsp:nvSpPr>
      <dsp:spPr>
        <a:xfrm>
          <a:off x="2982044" y="-53355"/>
          <a:ext cx="2348537" cy="1524445"/>
        </a:xfrm>
        <a:prstGeom prst="ellipse">
          <a:avLst/>
        </a:prstGeom>
        <a:gradFill rotWithShape="0">
          <a:gsLst>
            <a:gs pos="0">
              <a:schemeClr val="accent3">
                <a:shade val="80000"/>
                <a:hueOff val="0"/>
                <a:satOff val="0"/>
                <a:lumOff val="0"/>
                <a:alphaOff val="0"/>
                <a:tint val="35000"/>
                <a:satMod val="260000"/>
              </a:schemeClr>
            </a:gs>
            <a:gs pos="30000">
              <a:schemeClr val="accent3">
                <a:shade val="80000"/>
                <a:hueOff val="0"/>
                <a:satOff val="0"/>
                <a:lumOff val="0"/>
                <a:alphaOff val="0"/>
                <a:tint val="38000"/>
                <a:satMod val="260000"/>
              </a:schemeClr>
            </a:gs>
            <a:gs pos="75000">
              <a:schemeClr val="accent3">
                <a:shade val="80000"/>
                <a:hueOff val="0"/>
                <a:satOff val="0"/>
                <a:lumOff val="0"/>
                <a:alphaOff val="0"/>
                <a:tint val="55000"/>
                <a:satMod val="255000"/>
              </a:schemeClr>
            </a:gs>
            <a:gs pos="100000">
              <a:schemeClr val="accent3">
                <a:shade val="80000"/>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SA" sz="2800" kern="1200" dirty="0" smtClean="0">
              <a:effectLst>
                <a:outerShdw blurRad="38100" dist="38100" dir="2700000" algn="tl">
                  <a:srgbClr val="000000">
                    <a:alpha val="43137"/>
                  </a:srgbClr>
                </a:outerShdw>
              </a:effectLst>
              <a:latin typeface="Times New Roman" pitchFamily="18" charset="0"/>
              <a:ea typeface="Calibri"/>
              <a:cs typeface="+mj-cs"/>
            </a:rPr>
            <a:t>نموذج كارول </a:t>
          </a:r>
          <a:r>
            <a:rPr lang="fr-FR" sz="2800" kern="1200" dirty="0" smtClean="0">
              <a:latin typeface="Times New Roman" pitchFamily="18" charset="0"/>
              <a:cs typeface="+mj-cs"/>
            </a:rPr>
            <a:t> </a:t>
          </a:r>
          <a:endParaRPr lang="fr-FR" sz="2800" kern="1200" dirty="0">
            <a:latin typeface="Times New Roman" pitchFamily="18" charset="0"/>
            <a:cs typeface="+mj-cs"/>
          </a:endParaRPr>
        </a:p>
      </dsp:txBody>
      <dsp:txXfrm>
        <a:off x="2982044" y="-53355"/>
        <a:ext cx="2348537" cy="1524445"/>
      </dsp:txXfrm>
    </dsp:sp>
    <dsp:sp modelId="{9D2314BD-A3C2-49A8-84D6-D09615DA1832}">
      <dsp:nvSpPr>
        <dsp:cNvPr id="0" name=""/>
        <dsp:cNvSpPr/>
      </dsp:nvSpPr>
      <dsp:spPr>
        <a:xfrm rot="5229149">
          <a:off x="4052824" y="3449407"/>
          <a:ext cx="290799" cy="476135"/>
        </a:xfrm>
        <a:prstGeom prst="rightArrow">
          <a:avLst>
            <a:gd name="adj1" fmla="val 60000"/>
            <a:gd name="adj2" fmla="val 50000"/>
          </a:avLst>
        </a:prstGeom>
        <a:gradFill rotWithShape="0">
          <a:gsLst>
            <a:gs pos="0">
              <a:schemeClr val="accent3">
                <a:shade val="90000"/>
                <a:hueOff val="-332346"/>
                <a:satOff val="-42515"/>
                <a:lumOff val="32300"/>
                <a:alphaOff val="0"/>
                <a:tint val="35000"/>
                <a:satMod val="260000"/>
              </a:schemeClr>
            </a:gs>
            <a:gs pos="30000">
              <a:schemeClr val="accent3">
                <a:shade val="90000"/>
                <a:hueOff val="-332346"/>
                <a:satOff val="-42515"/>
                <a:lumOff val="32300"/>
                <a:alphaOff val="0"/>
                <a:tint val="38000"/>
                <a:satMod val="260000"/>
              </a:schemeClr>
            </a:gs>
            <a:gs pos="75000">
              <a:schemeClr val="accent3">
                <a:shade val="90000"/>
                <a:hueOff val="-332346"/>
                <a:satOff val="-42515"/>
                <a:lumOff val="32300"/>
                <a:alphaOff val="0"/>
                <a:tint val="55000"/>
                <a:satMod val="255000"/>
              </a:schemeClr>
            </a:gs>
            <a:gs pos="100000">
              <a:schemeClr val="accent3">
                <a:shade val="90000"/>
                <a:hueOff val="-332346"/>
                <a:satOff val="-42515"/>
                <a:lumOff val="3230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fr-FR" sz="2800" kern="1200">
            <a:solidFill>
              <a:schemeClr val="tx1"/>
            </a:solidFill>
            <a:cs typeface="+mj-cs"/>
          </a:endParaRPr>
        </a:p>
      </dsp:txBody>
      <dsp:txXfrm rot="5229149">
        <a:off x="4052824" y="3449407"/>
        <a:ext cx="290799" cy="476135"/>
      </dsp:txXfrm>
    </dsp:sp>
    <dsp:sp modelId="{E27F16F9-EC8A-484C-951D-D0ED8DF44118}">
      <dsp:nvSpPr>
        <dsp:cNvPr id="0" name=""/>
        <dsp:cNvSpPr/>
      </dsp:nvSpPr>
      <dsp:spPr>
        <a:xfrm>
          <a:off x="3011186" y="3878382"/>
          <a:ext cx="2402271" cy="1503565"/>
        </a:xfrm>
        <a:prstGeom prst="ellipse">
          <a:avLst/>
        </a:prstGeom>
        <a:gradFill rotWithShape="0">
          <a:gsLst>
            <a:gs pos="0">
              <a:schemeClr val="accent3">
                <a:shade val="80000"/>
                <a:hueOff val="-332214"/>
                <a:satOff val="-43095"/>
                <a:lumOff val="34358"/>
                <a:alphaOff val="0"/>
                <a:tint val="35000"/>
                <a:satMod val="260000"/>
              </a:schemeClr>
            </a:gs>
            <a:gs pos="30000">
              <a:schemeClr val="accent3">
                <a:shade val="80000"/>
                <a:hueOff val="-332214"/>
                <a:satOff val="-43095"/>
                <a:lumOff val="34358"/>
                <a:alphaOff val="0"/>
                <a:tint val="38000"/>
                <a:satMod val="260000"/>
              </a:schemeClr>
            </a:gs>
            <a:gs pos="75000">
              <a:schemeClr val="accent3">
                <a:shade val="80000"/>
                <a:hueOff val="-332214"/>
                <a:satOff val="-43095"/>
                <a:lumOff val="34358"/>
                <a:alphaOff val="0"/>
                <a:tint val="55000"/>
                <a:satMod val="255000"/>
              </a:schemeClr>
            </a:gs>
            <a:gs pos="100000">
              <a:schemeClr val="accent3">
                <a:shade val="80000"/>
                <a:hueOff val="-332214"/>
                <a:satOff val="-43095"/>
                <a:lumOff val="34358"/>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SA" sz="2800" kern="1200" dirty="0" smtClean="0">
              <a:effectLst/>
              <a:latin typeface="Times New Roman" pitchFamily="18" charset="0"/>
              <a:ea typeface="Calibri"/>
              <a:cs typeface="+mj-cs"/>
            </a:rPr>
            <a:t>نموذج</a:t>
          </a:r>
          <a:r>
            <a:rPr lang="ar-MA" sz="2800" kern="1200" dirty="0" smtClean="0">
              <a:effectLst/>
              <a:latin typeface="Times New Roman" pitchFamily="18" charset="0"/>
              <a:ea typeface="Calibri"/>
              <a:cs typeface="+mj-cs"/>
            </a:rPr>
            <a:t> </a:t>
          </a:r>
          <a:r>
            <a:rPr lang="ar-SA" sz="2800" kern="1200" dirty="0" smtClean="0">
              <a:effectLst/>
              <a:latin typeface="Times New Roman" pitchFamily="18" charset="0"/>
              <a:ea typeface="Calibri"/>
              <a:cs typeface="+mj-cs"/>
            </a:rPr>
            <a:t>بلوم</a:t>
          </a:r>
          <a:endParaRPr lang="fr-FR" sz="2800" kern="1200" dirty="0">
            <a:effectLst/>
            <a:latin typeface="Times New Roman" pitchFamily="18" charset="0"/>
            <a:cs typeface="+mj-cs"/>
          </a:endParaRPr>
        </a:p>
      </dsp:txBody>
      <dsp:txXfrm>
        <a:off x="3011186" y="3878382"/>
        <a:ext cx="2402271" cy="1503565"/>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AEC897-9698-4FFA-BD72-F2A600ECABA8}">
      <dsp:nvSpPr>
        <dsp:cNvPr id="0" name=""/>
        <dsp:cNvSpPr/>
      </dsp:nvSpPr>
      <dsp:spPr>
        <a:xfrm>
          <a:off x="2170582" y="1764195"/>
          <a:ext cx="3888434" cy="1512168"/>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ar-SA" sz="2400" b="1" kern="1200" dirty="0" smtClean="0">
              <a:cs typeface="+mj-cs"/>
            </a:rPr>
            <a:t>عوامل متصلة بالوضعية الخارجية</a:t>
          </a:r>
          <a:r>
            <a:rPr lang="en-US" sz="2400" b="1" kern="1200" dirty="0" smtClean="0">
              <a:cs typeface="+mj-cs"/>
            </a:rPr>
            <a:t> :</a:t>
          </a:r>
          <a:r>
            <a:rPr lang="ar-SA" sz="2400" b="1" kern="1200" dirty="0" smtClean="0">
              <a:cs typeface="+mj-cs"/>
            </a:rPr>
            <a:t>وتخص المتغيرات التي نظمت على أساسها الوضعية التعليمية التعلمية ، ومنها : </a:t>
          </a:r>
          <a:endParaRPr lang="fr-FR" sz="2400" b="1" kern="1200" dirty="0">
            <a:cs typeface="+mj-cs"/>
          </a:endParaRPr>
        </a:p>
      </dsp:txBody>
      <dsp:txXfrm>
        <a:off x="2170582" y="1764195"/>
        <a:ext cx="3888434" cy="1512168"/>
      </dsp:txXfrm>
    </dsp:sp>
    <dsp:sp modelId="{498E4141-51F5-4204-890B-3B2EC1722213}">
      <dsp:nvSpPr>
        <dsp:cNvPr id="0" name=""/>
        <dsp:cNvSpPr/>
      </dsp:nvSpPr>
      <dsp:spPr>
        <a:xfrm rot="16217496">
          <a:off x="3780854" y="1424679"/>
          <a:ext cx="679042" cy="0"/>
        </a:xfrm>
        <a:custGeom>
          <a:avLst/>
          <a:gdLst/>
          <a:ahLst/>
          <a:cxnLst/>
          <a:rect l="0" t="0" r="0" b="0"/>
          <a:pathLst>
            <a:path>
              <a:moveTo>
                <a:pt x="0" y="0"/>
              </a:moveTo>
              <a:lnTo>
                <a:pt x="679042" y="0"/>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F43679-394A-41FA-93B7-D64A4EB1041F}">
      <dsp:nvSpPr>
        <dsp:cNvPr id="0" name=""/>
        <dsp:cNvSpPr/>
      </dsp:nvSpPr>
      <dsp:spPr>
        <a:xfrm>
          <a:off x="2982433" y="72009"/>
          <a:ext cx="2284496" cy="1013152"/>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rtl="1">
            <a:lnSpc>
              <a:spcPct val="90000"/>
            </a:lnSpc>
            <a:spcBef>
              <a:spcPct val="0"/>
            </a:spcBef>
            <a:spcAft>
              <a:spcPct val="35000"/>
            </a:spcAft>
          </a:pPr>
          <a:r>
            <a:rPr lang="ar-SA" sz="2800" b="1" kern="1200" dirty="0" smtClean="0">
              <a:cs typeface="+mj-cs"/>
            </a:rPr>
            <a:t>الزمان</a:t>
          </a:r>
          <a:endParaRPr lang="fr-FR" sz="2800" b="1" kern="1200" dirty="0">
            <a:cs typeface="+mj-cs"/>
          </a:endParaRPr>
        </a:p>
      </dsp:txBody>
      <dsp:txXfrm>
        <a:off x="2982433" y="72009"/>
        <a:ext cx="2284496" cy="1013152"/>
      </dsp:txXfrm>
    </dsp:sp>
    <dsp:sp modelId="{A01A3660-5650-4199-98AD-B6080E3F0E9B}">
      <dsp:nvSpPr>
        <dsp:cNvPr id="0" name=""/>
        <dsp:cNvSpPr/>
      </dsp:nvSpPr>
      <dsp:spPr>
        <a:xfrm rot="5440554">
          <a:off x="3759782" y="3618402"/>
          <a:ext cx="684124" cy="0"/>
        </a:xfrm>
        <a:custGeom>
          <a:avLst/>
          <a:gdLst/>
          <a:ahLst/>
          <a:cxnLst/>
          <a:rect l="0" t="0" r="0" b="0"/>
          <a:pathLst>
            <a:path>
              <a:moveTo>
                <a:pt x="0" y="0"/>
              </a:moveTo>
              <a:lnTo>
                <a:pt x="684124" y="0"/>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F1D2B2-FFEA-4B2E-92D3-C6073F36BCDB}">
      <dsp:nvSpPr>
        <dsp:cNvPr id="0" name=""/>
        <dsp:cNvSpPr/>
      </dsp:nvSpPr>
      <dsp:spPr>
        <a:xfrm>
          <a:off x="2844729" y="3960441"/>
          <a:ext cx="2494209" cy="1013152"/>
        </a:xfrm>
        <a:prstGeom prst="round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rtl="1">
            <a:lnSpc>
              <a:spcPct val="90000"/>
            </a:lnSpc>
            <a:spcBef>
              <a:spcPct val="0"/>
            </a:spcBef>
            <a:spcAft>
              <a:spcPct val="35000"/>
            </a:spcAft>
          </a:pPr>
          <a:r>
            <a:rPr lang="ar-SA" sz="2800" b="1" kern="1200" dirty="0" smtClean="0">
              <a:cs typeface="+mj-cs"/>
            </a:rPr>
            <a:t>نوعية </a:t>
          </a:r>
          <a:r>
            <a:rPr lang="ar-SA" sz="2800" b="1" kern="1200" dirty="0" err="1" smtClean="0">
              <a:cs typeface="+mj-cs"/>
            </a:rPr>
            <a:t>التعل</a:t>
          </a:r>
          <a:r>
            <a:rPr lang="ar-MA" sz="2800" b="1" kern="1200" dirty="0" smtClean="0">
              <a:cs typeface="+mj-cs"/>
            </a:rPr>
            <a:t>ي</a:t>
          </a:r>
          <a:r>
            <a:rPr lang="ar-SA" sz="2800" b="1" kern="1200" dirty="0" smtClean="0">
              <a:cs typeface="+mj-cs"/>
            </a:rPr>
            <a:t>م</a:t>
          </a:r>
          <a:endParaRPr lang="fr-FR" sz="2800" b="1" kern="1200" dirty="0">
            <a:cs typeface="+mj-cs"/>
          </a:endParaRPr>
        </a:p>
      </dsp:txBody>
      <dsp:txXfrm>
        <a:off x="2844729" y="3960441"/>
        <a:ext cx="2494209" cy="1013152"/>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CF65F1-CCC9-4BE1-8F0D-AD71406D21C9}">
      <dsp:nvSpPr>
        <dsp:cNvPr id="0" name=""/>
        <dsp:cNvSpPr/>
      </dsp:nvSpPr>
      <dsp:spPr>
        <a:xfrm>
          <a:off x="3394715" y="1668931"/>
          <a:ext cx="1245926" cy="1245926"/>
        </a:xfrm>
        <a:prstGeom prst="ellipse">
          <a:avLst/>
        </a:prstGeom>
        <a:solidFill>
          <a:schemeClr val="accent3">
            <a:alpha val="80000"/>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MA" sz="2400" b="1" kern="1200" dirty="0" smtClean="0">
              <a:cs typeface="+mj-cs"/>
            </a:rPr>
            <a:t>المدرسة المعرفية</a:t>
          </a:r>
          <a:endParaRPr lang="fr-FR" sz="2400" b="1" kern="1200" dirty="0">
            <a:cs typeface="+mj-cs"/>
          </a:endParaRPr>
        </a:p>
      </dsp:txBody>
      <dsp:txXfrm>
        <a:off x="3394715" y="1668931"/>
        <a:ext cx="1245926" cy="1245926"/>
      </dsp:txXfrm>
    </dsp:sp>
    <dsp:sp modelId="{0A655E1D-D825-4B54-9F6B-4B7965E93F3F}">
      <dsp:nvSpPr>
        <dsp:cNvPr id="0" name=""/>
        <dsp:cNvSpPr/>
      </dsp:nvSpPr>
      <dsp:spPr>
        <a:xfrm rot="16282428">
          <a:off x="3974572" y="1596033"/>
          <a:ext cx="118935" cy="27251"/>
        </a:xfrm>
        <a:custGeom>
          <a:avLst/>
          <a:gdLst/>
          <a:ahLst/>
          <a:cxnLst/>
          <a:rect l="0" t="0" r="0" b="0"/>
          <a:pathLst>
            <a:path>
              <a:moveTo>
                <a:pt x="0" y="13625"/>
              </a:moveTo>
              <a:lnTo>
                <a:pt x="118935" y="13625"/>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fr-FR" sz="2000" b="1" kern="1200">
            <a:cs typeface="+mj-cs"/>
          </a:endParaRPr>
        </a:p>
      </dsp:txBody>
      <dsp:txXfrm rot="16282428">
        <a:off x="4031066" y="1606686"/>
        <a:ext cx="5946" cy="5946"/>
      </dsp:txXfrm>
    </dsp:sp>
    <dsp:sp modelId="{7C181199-5BA8-4B28-B915-B748E2EB8926}">
      <dsp:nvSpPr>
        <dsp:cNvPr id="0" name=""/>
        <dsp:cNvSpPr/>
      </dsp:nvSpPr>
      <dsp:spPr>
        <a:xfrm>
          <a:off x="2987033" y="-76773"/>
          <a:ext cx="2135879" cy="1627118"/>
        </a:xfrm>
        <a:prstGeom prst="ellipse">
          <a:avLst/>
        </a:prstGeom>
        <a:solidFill>
          <a:schemeClr val="accent3">
            <a:alpha val="90000"/>
            <a:hueOff val="0"/>
            <a:satOff val="0"/>
            <a:lumOff val="0"/>
            <a:alphaOff val="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b="1" kern="1200" dirty="0" smtClean="0">
              <a:cs typeface="+mj-cs"/>
            </a:rPr>
            <a:t>تعويض السلوك بالمعرفة كموضوع لعلم النفس</a:t>
          </a:r>
          <a:endParaRPr lang="fr-FR" sz="2000" b="1" kern="1200" dirty="0">
            <a:cs typeface="+mj-cs"/>
          </a:endParaRPr>
        </a:p>
      </dsp:txBody>
      <dsp:txXfrm>
        <a:off x="2987033" y="-76773"/>
        <a:ext cx="2135879" cy="1627118"/>
      </dsp:txXfrm>
    </dsp:sp>
    <dsp:sp modelId="{0D0979FF-287D-4D21-891A-DD78F529D1BE}">
      <dsp:nvSpPr>
        <dsp:cNvPr id="0" name=""/>
        <dsp:cNvSpPr/>
      </dsp:nvSpPr>
      <dsp:spPr>
        <a:xfrm rot="20488353">
          <a:off x="4584870" y="1936330"/>
          <a:ext cx="906263" cy="27251"/>
        </a:xfrm>
        <a:custGeom>
          <a:avLst/>
          <a:gdLst/>
          <a:ahLst/>
          <a:cxnLst/>
          <a:rect l="0" t="0" r="0" b="0"/>
          <a:pathLst>
            <a:path>
              <a:moveTo>
                <a:pt x="0" y="13625"/>
              </a:moveTo>
              <a:lnTo>
                <a:pt x="906263" y="13625"/>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fr-FR" sz="2000" b="1" kern="1200">
            <a:cs typeface="+mj-cs"/>
          </a:endParaRPr>
        </a:p>
      </dsp:txBody>
      <dsp:txXfrm rot="20488353">
        <a:off x="5015345" y="1927299"/>
        <a:ext cx="45313" cy="45313"/>
      </dsp:txXfrm>
    </dsp:sp>
    <dsp:sp modelId="{D77C5E7B-5DF6-447A-9085-60DE4D014C10}">
      <dsp:nvSpPr>
        <dsp:cNvPr id="0" name=""/>
        <dsp:cNvSpPr/>
      </dsp:nvSpPr>
      <dsp:spPr>
        <a:xfrm>
          <a:off x="5194915" y="732828"/>
          <a:ext cx="2904978" cy="1355543"/>
        </a:xfrm>
        <a:prstGeom prst="ellipse">
          <a:avLst/>
        </a:prstGeom>
        <a:solidFill>
          <a:schemeClr val="accent3">
            <a:alpha val="90000"/>
            <a:hueOff val="0"/>
            <a:satOff val="0"/>
            <a:lumOff val="0"/>
            <a:alphaOff val="-800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b="1" kern="1200" dirty="0" smtClean="0">
              <a:cs typeface="+mj-cs"/>
            </a:rPr>
            <a:t>التفاعل بين الفرد و المحيط- خصوصا أثناء التعلم-هو تفاعل متبادل.</a:t>
          </a:r>
          <a:endParaRPr lang="fr-FR" sz="2000" b="1" kern="1200" dirty="0">
            <a:cs typeface="+mj-cs"/>
          </a:endParaRPr>
        </a:p>
      </dsp:txBody>
      <dsp:txXfrm>
        <a:off x="5194915" y="732828"/>
        <a:ext cx="2904978" cy="1355543"/>
      </dsp:txXfrm>
    </dsp:sp>
    <dsp:sp modelId="{5DA58C83-1C86-4AC7-8D50-38C112FB5EAE}">
      <dsp:nvSpPr>
        <dsp:cNvPr id="0" name=""/>
        <dsp:cNvSpPr/>
      </dsp:nvSpPr>
      <dsp:spPr>
        <a:xfrm rot="813244">
          <a:off x="4613690" y="2505068"/>
          <a:ext cx="689526" cy="27251"/>
        </a:xfrm>
        <a:custGeom>
          <a:avLst/>
          <a:gdLst/>
          <a:ahLst/>
          <a:cxnLst/>
          <a:rect l="0" t="0" r="0" b="0"/>
          <a:pathLst>
            <a:path>
              <a:moveTo>
                <a:pt x="0" y="13625"/>
              </a:moveTo>
              <a:lnTo>
                <a:pt x="689526" y="13625"/>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fr-FR" sz="2000" b="1" kern="1200">
            <a:cs typeface="+mj-cs"/>
          </a:endParaRPr>
        </a:p>
      </dsp:txBody>
      <dsp:txXfrm rot="813244">
        <a:off x="4941215" y="2501455"/>
        <a:ext cx="34476" cy="34476"/>
      </dsp:txXfrm>
    </dsp:sp>
    <dsp:sp modelId="{1D457EC1-A6D3-4D73-A728-D0CB7324911E}">
      <dsp:nvSpPr>
        <dsp:cNvPr id="0" name=""/>
        <dsp:cNvSpPr/>
      </dsp:nvSpPr>
      <dsp:spPr>
        <a:xfrm>
          <a:off x="5121897" y="2203521"/>
          <a:ext cx="3107702" cy="1458344"/>
        </a:xfrm>
        <a:prstGeom prst="ellipse">
          <a:avLst/>
        </a:prstGeom>
        <a:solidFill>
          <a:schemeClr val="accent3">
            <a:alpha val="90000"/>
            <a:hueOff val="0"/>
            <a:satOff val="0"/>
            <a:lumOff val="0"/>
            <a:alphaOff val="-1600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b="1" kern="1200" dirty="0" smtClean="0">
              <a:cs typeface="+mj-cs"/>
            </a:rPr>
            <a:t>التعلم هو تغير للمعارف عوض تغير السلوك</a:t>
          </a:r>
          <a:r>
            <a:rPr lang="ar-MA" sz="2000" b="1" kern="1200" dirty="0" smtClean="0">
              <a:cs typeface="+mj-cs"/>
            </a:rPr>
            <a:t> </a:t>
          </a:r>
          <a:r>
            <a:rPr lang="ar-SA" sz="2000" b="1" kern="1200" dirty="0" smtClean="0">
              <a:cs typeface="+mj-cs"/>
            </a:rPr>
            <a:t>،</a:t>
          </a:r>
          <a:r>
            <a:rPr lang="ar-MA" sz="2000" b="1" kern="1200" dirty="0" smtClean="0">
              <a:cs typeface="+mj-cs"/>
            </a:rPr>
            <a:t> </a:t>
          </a:r>
          <a:r>
            <a:rPr lang="ar-SA" sz="2000" b="1" kern="1200" dirty="0" smtClean="0">
              <a:cs typeface="+mj-cs"/>
            </a:rPr>
            <a:t>أي سيرورة داخلية تحدث في ذهن الفرد</a:t>
          </a:r>
          <a:endParaRPr lang="fr-FR" sz="2000" b="1" kern="1200" dirty="0">
            <a:cs typeface="+mj-cs"/>
          </a:endParaRPr>
        </a:p>
      </dsp:txBody>
      <dsp:txXfrm>
        <a:off x="5121897" y="2203521"/>
        <a:ext cx="3107702" cy="1458344"/>
      </dsp:txXfrm>
    </dsp:sp>
    <dsp:sp modelId="{D1CB8FC9-5E77-4122-80C6-60080245F9DE}">
      <dsp:nvSpPr>
        <dsp:cNvPr id="0" name=""/>
        <dsp:cNvSpPr/>
      </dsp:nvSpPr>
      <dsp:spPr>
        <a:xfrm rot="5455301">
          <a:off x="3799151" y="3106330"/>
          <a:ext cx="410410" cy="27251"/>
        </a:xfrm>
        <a:custGeom>
          <a:avLst/>
          <a:gdLst/>
          <a:ahLst/>
          <a:cxnLst/>
          <a:rect l="0" t="0" r="0" b="0"/>
          <a:pathLst>
            <a:path>
              <a:moveTo>
                <a:pt x="0" y="13625"/>
              </a:moveTo>
              <a:lnTo>
                <a:pt x="410410" y="13625"/>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fr-FR" sz="2000" b="1" kern="1200">
            <a:cs typeface="+mj-cs"/>
          </a:endParaRPr>
        </a:p>
      </dsp:txBody>
      <dsp:txXfrm rot="5455301">
        <a:off x="3994096" y="3109696"/>
        <a:ext cx="20520" cy="20520"/>
      </dsp:txXfrm>
    </dsp:sp>
    <dsp:sp modelId="{43EDCF24-4B7B-4C6D-9487-5D23941FE7FB}">
      <dsp:nvSpPr>
        <dsp:cNvPr id="0" name=""/>
        <dsp:cNvSpPr/>
      </dsp:nvSpPr>
      <dsp:spPr>
        <a:xfrm>
          <a:off x="2499111" y="3325121"/>
          <a:ext cx="2983845" cy="1245926"/>
        </a:xfrm>
        <a:prstGeom prst="ellipse">
          <a:avLst/>
        </a:prstGeom>
        <a:solidFill>
          <a:schemeClr val="accent3">
            <a:alpha val="90000"/>
            <a:hueOff val="0"/>
            <a:satOff val="0"/>
            <a:lumOff val="0"/>
            <a:alphaOff val="-2400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b="1" kern="1200" dirty="0" smtClean="0">
              <a:cs typeface="+mj-cs"/>
            </a:rPr>
            <a:t>التعلم هو نشاط ذهني يفترض عمليات الإدراك و الفهم </a:t>
          </a:r>
          <a:r>
            <a:rPr lang="ar-SA" sz="2000" b="1" kern="1200" dirty="0" err="1" smtClean="0">
              <a:cs typeface="+mj-cs"/>
            </a:rPr>
            <a:t>والإستنب</a:t>
          </a:r>
          <a:r>
            <a:rPr lang="ar-MA" sz="2000" b="1" kern="1200" dirty="0" smtClean="0">
              <a:cs typeface="+mj-cs"/>
            </a:rPr>
            <a:t>ا</a:t>
          </a:r>
          <a:r>
            <a:rPr lang="ar-SA" sz="2000" b="1" kern="1200" dirty="0" smtClean="0">
              <a:cs typeface="+mj-cs"/>
            </a:rPr>
            <a:t>ط</a:t>
          </a:r>
          <a:endParaRPr lang="fr-FR" sz="2000" b="1" kern="1200" dirty="0">
            <a:cs typeface="+mj-cs"/>
          </a:endParaRPr>
        </a:p>
      </dsp:txBody>
      <dsp:txXfrm>
        <a:off x="2499111" y="3325121"/>
        <a:ext cx="2983845" cy="1245926"/>
      </dsp:txXfrm>
    </dsp:sp>
    <dsp:sp modelId="{FE6D657E-C8EA-4328-A381-E5ADA68C10F2}">
      <dsp:nvSpPr>
        <dsp:cNvPr id="0" name=""/>
        <dsp:cNvSpPr/>
      </dsp:nvSpPr>
      <dsp:spPr>
        <a:xfrm rot="10042859">
          <a:off x="2766246" y="2485519"/>
          <a:ext cx="651384" cy="27251"/>
        </a:xfrm>
        <a:custGeom>
          <a:avLst/>
          <a:gdLst/>
          <a:ahLst/>
          <a:cxnLst/>
          <a:rect l="0" t="0" r="0" b="0"/>
          <a:pathLst>
            <a:path>
              <a:moveTo>
                <a:pt x="0" y="13625"/>
              </a:moveTo>
              <a:lnTo>
                <a:pt x="651384" y="13625"/>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fr-FR" sz="2000" b="1" kern="1200">
            <a:cs typeface="+mj-cs"/>
          </a:endParaRPr>
        </a:p>
      </dsp:txBody>
      <dsp:txXfrm rot="10042859">
        <a:off x="3075653" y="2482860"/>
        <a:ext cx="32569" cy="32569"/>
      </dsp:txXfrm>
    </dsp:sp>
    <dsp:sp modelId="{D9246775-571B-41A7-BE5A-D5B2F3CF1469}">
      <dsp:nvSpPr>
        <dsp:cNvPr id="0" name=""/>
        <dsp:cNvSpPr/>
      </dsp:nvSpPr>
      <dsp:spPr>
        <a:xfrm>
          <a:off x="10335" y="2074047"/>
          <a:ext cx="2868397" cy="1587821"/>
        </a:xfrm>
        <a:prstGeom prst="ellipse">
          <a:avLst/>
        </a:prstGeom>
        <a:solidFill>
          <a:schemeClr val="accent3">
            <a:alpha val="90000"/>
            <a:hueOff val="0"/>
            <a:satOff val="0"/>
            <a:lumOff val="0"/>
            <a:alphaOff val="-3200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SA" sz="2000" b="1" kern="1200" dirty="0" smtClean="0">
              <a:cs typeface="+mj-cs"/>
            </a:rPr>
            <a:t>التعلم لا يكمن فقط في إضافة معارف جديدة( الكم) بل كذلك في تشكيلها و تنظيمها </a:t>
          </a:r>
          <a:endParaRPr lang="fr-FR" sz="2000" b="1" kern="1200" dirty="0">
            <a:cs typeface="+mj-cs"/>
          </a:endParaRPr>
        </a:p>
      </dsp:txBody>
      <dsp:txXfrm>
        <a:off x="10335" y="2074047"/>
        <a:ext cx="2868397" cy="1587821"/>
      </dsp:txXfrm>
    </dsp:sp>
    <dsp:sp modelId="{6B61228C-F5B8-43FD-BF5C-5A834AF1B2CF}">
      <dsp:nvSpPr>
        <dsp:cNvPr id="0" name=""/>
        <dsp:cNvSpPr/>
      </dsp:nvSpPr>
      <dsp:spPr>
        <a:xfrm rot="11961542">
          <a:off x="2435773" y="1902195"/>
          <a:ext cx="1023087" cy="27251"/>
        </a:xfrm>
        <a:custGeom>
          <a:avLst/>
          <a:gdLst/>
          <a:ahLst/>
          <a:cxnLst/>
          <a:rect l="0" t="0" r="0" b="0"/>
          <a:pathLst>
            <a:path>
              <a:moveTo>
                <a:pt x="0" y="13625"/>
              </a:moveTo>
              <a:lnTo>
                <a:pt x="1023087" y="13625"/>
              </a:lnTo>
            </a:path>
          </a:pathLst>
        </a:custGeom>
        <a:noFill/>
        <a:ln w="25400" cap="flat" cmpd="sng" algn="ctr">
          <a:solidFill>
            <a:schemeClr val="accent3">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fr-FR" sz="2000" b="1" kern="1200">
            <a:cs typeface="+mj-cs"/>
          </a:endParaRPr>
        </a:p>
      </dsp:txBody>
      <dsp:txXfrm rot="11961542">
        <a:off x="2921739" y="1890243"/>
        <a:ext cx="51154" cy="51154"/>
      </dsp:txXfrm>
    </dsp:sp>
    <dsp:sp modelId="{965C7E35-0136-42F8-8712-3DB0166EF181}">
      <dsp:nvSpPr>
        <dsp:cNvPr id="0" name=""/>
        <dsp:cNvSpPr/>
      </dsp:nvSpPr>
      <dsp:spPr>
        <a:xfrm>
          <a:off x="32140" y="633888"/>
          <a:ext cx="2642498" cy="1443804"/>
        </a:xfrm>
        <a:prstGeom prst="ellipse">
          <a:avLst/>
        </a:prstGeom>
        <a:solidFill>
          <a:schemeClr val="accent3">
            <a:alpha val="90000"/>
            <a:hueOff val="0"/>
            <a:satOff val="0"/>
            <a:lumOff val="0"/>
            <a:alphaOff val="-40000"/>
          </a:schemeClr>
        </a:solidFill>
        <a:ln w="34925" cap="flat" cmpd="sng" algn="ctr">
          <a:solidFill>
            <a:schemeClr val="lt1">
              <a:hueOff val="0"/>
              <a:satOff val="0"/>
              <a:lumOff val="0"/>
              <a:alphaOff val="0"/>
            </a:schemeClr>
          </a:solidFill>
          <a:prstDash val="solid"/>
        </a:ln>
        <a:effectLst>
          <a:outerShdw blurRad="50800" dist="250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SA" sz="2000" b="1" kern="1200" dirty="0" smtClean="0">
              <a:cs typeface="+mj-cs"/>
            </a:rPr>
            <a:t>التعلم يكون تابعا للمعارف السابقة،</a:t>
          </a:r>
          <a:r>
            <a:rPr lang="ar-MA" sz="2000" b="1" kern="1200" dirty="0" smtClean="0">
              <a:cs typeface="+mj-cs"/>
            </a:rPr>
            <a:t> </a:t>
          </a:r>
          <a:r>
            <a:rPr lang="ar-SA" sz="2000" b="1" kern="1200" dirty="0" smtClean="0">
              <a:cs typeface="+mj-cs"/>
            </a:rPr>
            <a:t>لأنها تحدد ما يمكن أن يتعلمه الفرد لا حق</a:t>
          </a:r>
          <a:r>
            <a:rPr lang="ar-MA" sz="2000" b="1" kern="1200" dirty="0" smtClean="0">
              <a:cs typeface="+mj-cs"/>
            </a:rPr>
            <a:t>ا</a:t>
          </a:r>
          <a:endParaRPr lang="fr-FR" sz="2000" b="1" kern="1200" dirty="0">
            <a:cs typeface="+mj-cs"/>
          </a:endParaRPr>
        </a:p>
      </dsp:txBody>
      <dsp:txXfrm>
        <a:off x="32140" y="633888"/>
        <a:ext cx="2642498" cy="144380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9B2DBB-8980-4796-9AD9-7117FA42DDC1}">
      <dsp:nvSpPr>
        <dsp:cNvPr id="0" name=""/>
        <dsp:cNvSpPr/>
      </dsp:nvSpPr>
      <dsp:spPr>
        <a:xfrm>
          <a:off x="155023" y="1805"/>
          <a:ext cx="3989827" cy="2695499"/>
        </a:xfrm>
        <a:prstGeom prst="rect">
          <a:avLst/>
        </a:prstGeom>
        <a:gradFill rotWithShape="0">
          <a:gsLst>
            <a:gs pos="0">
              <a:schemeClr val="accent1">
                <a:shade val="80000"/>
                <a:hueOff val="0"/>
                <a:satOff val="0"/>
                <a:lumOff val="0"/>
                <a:alphaOff val="0"/>
                <a:shade val="63000"/>
                <a:satMod val="165000"/>
              </a:schemeClr>
            </a:gs>
            <a:gs pos="30000">
              <a:schemeClr val="accent1">
                <a:shade val="80000"/>
                <a:hueOff val="0"/>
                <a:satOff val="0"/>
                <a:lumOff val="0"/>
                <a:alphaOff val="0"/>
                <a:shade val="58000"/>
                <a:satMod val="165000"/>
              </a:schemeClr>
            </a:gs>
            <a:gs pos="75000">
              <a:schemeClr val="accent1">
                <a:shade val="80000"/>
                <a:hueOff val="0"/>
                <a:satOff val="0"/>
                <a:lumOff val="0"/>
                <a:alphaOff val="0"/>
                <a:shade val="30000"/>
                <a:satMod val="175000"/>
              </a:schemeClr>
            </a:gs>
            <a:gs pos="100000">
              <a:schemeClr val="accent1">
                <a:shade val="8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a:lnSpc>
              <a:spcPct val="90000"/>
            </a:lnSpc>
            <a:spcBef>
              <a:spcPct val="0"/>
            </a:spcBef>
            <a:spcAft>
              <a:spcPct val="35000"/>
            </a:spcAft>
          </a:pPr>
          <a:r>
            <a:rPr lang="ar-MA" sz="2400" b="1" kern="1200" dirty="0" smtClean="0"/>
            <a:t>التعلم عملية تنتج من نشاط الفرد و يترتب عنها تغيرات في </a:t>
          </a:r>
          <a:r>
            <a:rPr lang="ar-MA" sz="2400" b="1" kern="1200" dirty="0" err="1" smtClean="0"/>
            <a:t>سلوكه.</a:t>
          </a:r>
          <a:r>
            <a:rPr lang="ar-MA" sz="2400" b="1" kern="1200" dirty="0" smtClean="0"/>
            <a:t> وهو العملية التي يكتسب الفرد عن طريقها وسائل جديدة يتغلب </a:t>
          </a:r>
          <a:r>
            <a:rPr lang="ar-MA" sz="2400" b="1" kern="1200" dirty="0" err="1" smtClean="0"/>
            <a:t>بها</a:t>
          </a:r>
          <a:r>
            <a:rPr lang="ar-MA" sz="2400" b="1" kern="1200" dirty="0" smtClean="0"/>
            <a:t> على مشكلاته، ويرضي عن طريقها دوافعه وحاجاته</a:t>
          </a:r>
          <a:endParaRPr lang="fr-FR" sz="2400" b="1" kern="1200" dirty="0"/>
        </a:p>
      </dsp:txBody>
      <dsp:txXfrm>
        <a:off x="155023" y="1805"/>
        <a:ext cx="3989827" cy="2695499"/>
      </dsp:txXfrm>
    </dsp:sp>
    <dsp:sp modelId="{572CF813-EA24-47C2-80C3-5A27636A462E}">
      <dsp:nvSpPr>
        <dsp:cNvPr id="0" name=""/>
        <dsp:cNvSpPr/>
      </dsp:nvSpPr>
      <dsp:spPr>
        <a:xfrm>
          <a:off x="4465718" y="1805"/>
          <a:ext cx="3880379" cy="2695499"/>
        </a:xfrm>
        <a:prstGeom prst="rect">
          <a:avLst/>
        </a:prstGeom>
        <a:gradFill rotWithShape="0">
          <a:gsLst>
            <a:gs pos="0">
              <a:schemeClr val="accent1">
                <a:shade val="80000"/>
                <a:hueOff val="-225089"/>
                <a:satOff val="10045"/>
                <a:lumOff val="12745"/>
                <a:alphaOff val="0"/>
                <a:shade val="63000"/>
                <a:satMod val="165000"/>
              </a:schemeClr>
            </a:gs>
            <a:gs pos="30000">
              <a:schemeClr val="accent1">
                <a:shade val="80000"/>
                <a:hueOff val="-225089"/>
                <a:satOff val="10045"/>
                <a:lumOff val="12745"/>
                <a:alphaOff val="0"/>
                <a:shade val="58000"/>
                <a:satMod val="165000"/>
              </a:schemeClr>
            </a:gs>
            <a:gs pos="75000">
              <a:schemeClr val="accent1">
                <a:shade val="80000"/>
                <a:hueOff val="-225089"/>
                <a:satOff val="10045"/>
                <a:lumOff val="12745"/>
                <a:alphaOff val="0"/>
                <a:shade val="30000"/>
                <a:satMod val="175000"/>
              </a:schemeClr>
            </a:gs>
            <a:gs pos="100000">
              <a:schemeClr val="accent1">
                <a:shade val="80000"/>
                <a:hueOff val="-225089"/>
                <a:satOff val="10045"/>
                <a:lumOff val="12745"/>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MA" sz="2400" b="1" kern="1200" dirty="0" smtClean="0"/>
            <a:t>التعلم هو ذلك التغير شبه الدائم في الأداء ينتج استجابة لمثير أو موقف، أي يحدث تحت تأثير الخبرة أو الممارسة أو التدريب أو التمرين</a:t>
          </a:r>
          <a:endParaRPr lang="fr-FR" sz="2400" b="1" kern="1200" dirty="0"/>
        </a:p>
      </dsp:txBody>
      <dsp:txXfrm>
        <a:off x="4465718" y="1805"/>
        <a:ext cx="3880379" cy="2695499"/>
      </dsp:txXfrm>
    </dsp:sp>
    <dsp:sp modelId="{01DB2E85-BDD3-4446-BAB4-71F3DF6FBB75}">
      <dsp:nvSpPr>
        <dsp:cNvPr id="0" name=""/>
        <dsp:cNvSpPr/>
      </dsp:nvSpPr>
      <dsp:spPr>
        <a:xfrm>
          <a:off x="1759858" y="3018171"/>
          <a:ext cx="4981404" cy="1925205"/>
        </a:xfrm>
        <a:prstGeom prst="rect">
          <a:avLst/>
        </a:prstGeom>
        <a:gradFill rotWithShape="0">
          <a:gsLst>
            <a:gs pos="0">
              <a:schemeClr val="accent1">
                <a:shade val="80000"/>
                <a:hueOff val="-450179"/>
                <a:satOff val="20090"/>
                <a:lumOff val="25491"/>
                <a:alphaOff val="0"/>
                <a:shade val="63000"/>
                <a:satMod val="165000"/>
              </a:schemeClr>
            </a:gs>
            <a:gs pos="30000">
              <a:schemeClr val="accent1">
                <a:shade val="80000"/>
                <a:hueOff val="-450179"/>
                <a:satOff val="20090"/>
                <a:lumOff val="25491"/>
                <a:alphaOff val="0"/>
                <a:shade val="58000"/>
                <a:satMod val="165000"/>
              </a:schemeClr>
            </a:gs>
            <a:gs pos="75000">
              <a:schemeClr val="accent1">
                <a:shade val="80000"/>
                <a:hueOff val="-450179"/>
                <a:satOff val="20090"/>
                <a:lumOff val="25491"/>
                <a:alphaOff val="0"/>
                <a:shade val="30000"/>
                <a:satMod val="175000"/>
              </a:schemeClr>
            </a:gs>
            <a:gs pos="100000">
              <a:schemeClr val="accent1">
                <a:shade val="80000"/>
                <a:hueOff val="-450179"/>
                <a:satOff val="20090"/>
                <a:lumOff val="25491"/>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MA" sz="2400" b="1" kern="1200" dirty="0" smtClean="0"/>
            <a:t>التعلم هو تبني الفرد لأنماط جديدة من السلوك أو تعديله لما هو قائم منها بصورة تؤثر على مستقبل أداء هذا الفرد واتجاهاته بعد ذلك</a:t>
          </a:r>
          <a:r>
            <a:rPr lang="ar-MA" sz="2000" b="1" kern="1200" dirty="0" smtClean="0"/>
            <a:t>.</a:t>
          </a:r>
          <a:endParaRPr lang="fr-FR" sz="2000" b="1" kern="1200" dirty="0"/>
        </a:p>
      </dsp:txBody>
      <dsp:txXfrm>
        <a:off x="1759858" y="3018171"/>
        <a:ext cx="4981404" cy="192520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DB5C6B6-1DE2-4182-A8AC-6EF8D1C94BBC}">
      <dsp:nvSpPr>
        <dsp:cNvPr id="0" name=""/>
        <dsp:cNvSpPr/>
      </dsp:nvSpPr>
      <dsp:spPr>
        <a:xfrm>
          <a:off x="2620382" y="2501064"/>
          <a:ext cx="1816019" cy="1816019"/>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MA" sz="3200" b="1" u="none" kern="1200" dirty="0" smtClean="0"/>
            <a:t>عناصر  التعلم و شروطه</a:t>
          </a:r>
          <a:endParaRPr lang="fr-FR" sz="3200" u="none" kern="1200" dirty="0"/>
        </a:p>
      </dsp:txBody>
      <dsp:txXfrm>
        <a:off x="2620382" y="2501064"/>
        <a:ext cx="1816019" cy="1816019"/>
      </dsp:txXfrm>
    </dsp:sp>
    <dsp:sp modelId="{50046970-29A5-4AC4-98A8-7694B1F59731}">
      <dsp:nvSpPr>
        <dsp:cNvPr id="0" name=""/>
        <dsp:cNvSpPr/>
      </dsp:nvSpPr>
      <dsp:spPr>
        <a:xfrm rot="10800000">
          <a:off x="863149" y="3150291"/>
          <a:ext cx="1660585" cy="517565"/>
        </a:xfrm>
        <a:prstGeom prst="leftArrow">
          <a:avLst>
            <a:gd name="adj1" fmla="val 60000"/>
            <a:gd name="adj2" fmla="val 50000"/>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sp>
    <dsp:sp modelId="{6E28D596-C38E-4B3B-BF3E-EFDF11D8E04C}">
      <dsp:nvSpPr>
        <dsp:cNvPr id="0" name=""/>
        <dsp:cNvSpPr/>
      </dsp:nvSpPr>
      <dsp:spPr>
        <a:xfrm>
          <a:off x="540" y="2718986"/>
          <a:ext cx="1725218" cy="1380174"/>
        </a:xfrm>
        <a:prstGeom prst="roundRect">
          <a:avLst>
            <a:gd name="adj" fmla="val 10000"/>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ar-MA" sz="3200" kern="1200" dirty="0" smtClean="0"/>
            <a:t>الوضعية التعليمية</a:t>
          </a:r>
          <a:endParaRPr lang="fr-FR" sz="3200" kern="1200" dirty="0"/>
        </a:p>
      </dsp:txBody>
      <dsp:txXfrm>
        <a:off x="540" y="2718986"/>
        <a:ext cx="1725218" cy="1380174"/>
      </dsp:txXfrm>
    </dsp:sp>
    <dsp:sp modelId="{46E3BF9F-AA3A-4958-B880-2527DC629963}">
      <dsp:nvSpPr>
        <dsp:cNvPr id="0" name=""/>
        <dsp:cNvSpPr/>
      </dsp:nvSpPr>
      <dsp:spPr>
        <a:xfrm rot="13500000">
          <a:off x="1400593" y="1852785"/>
          <a:ext cx="1660585" cy="517565"/>
        </a:xfrm>
        <a:prstGeom prst="leftArrow">
          <a:avLst>
            <a:gd name="adj1" fmla="val 60000"/>
            <a:gd name="adj2" fmla="val 50000"/>
          </a:avLst>
        </a:prstGeom>
        <a:gradFill rotWithShape="0">
          <a:gsLst>
            <a:gs pos="0">
              <a:schemeClr val="accent3">
                <a:hueOff val="0"/>
                <a:satOff val="0"/>
                <a:lumOff val="0"/>
                <a:alphaOff val="0"/>
                <a:shade val="63000"/>
                <a:satMod val="165000"/>
              </a:schemeClr>
            </a:gs>
            <a:gs pos="30000">
              <a:schemeClr val="accent3">
                <a:hueOff val="0"/>
                <a:satOff val="0"/>
                <a:lumOff val="0"/>
                <a:alphaOff val="0"/>
                <a:shade val="58000"/>
                <a:satMod val="165000"/>
              </a:schemeClr>
            </a:gs>
            <a:gs pos="75000">
              <a:schemeClr val="accent3">
                <a:hueOff val="0"/>
                <a:satOff val="0"/>
                <a:lumOff val="0"/>
                <a:alphaOff val="0"/>
                <a:shade val="30000"/>
                <a:satMod val="175000"/>
              </a:schemeClr>
            </a:gs>
            <a:gs pos="100000">
              <a:schemeClr val="accent3">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sp>
    <dsp:sp modelId="{FA9A58E6-136B-48A9-A3F0-030FD0162C71}">
      <dsp:nvSpPr>
        <dsp:cNvPr id="0" name=""/>
        <dsp:cNvSpPr/>
      </dsp:nvSpPr>
      <dsp:spPr>
        <a:xfrm>
          <a:off x="781171" y="834375"/>
          <a:ext cx="1725218" cy="1380174"/>
        </a:xfrm>
        <a:prstGeom prst="roundRect">
          <a:avLst>
            <a:gd name="adj" fmla="val 10000"/>
          </a:avLst>
        </a:prstGeom>
        <a:gradFill rotWithShape="0">
          <a:gsLst>
            <a:gs pos="0">
              <a:schemeClr val="accent3">
                <a:hueOff val="0"/>
                <a:satOff val="0"/>
                <a:lumOff val="0"/>
                <a:alphaOff val="0"/>
                <a:shade val="63000"/>
                <a:satMod val="165000"/>
              </a:schemeClr>
            </a:gs>
            <a:gs pos="30000">
              <a:schemeClr val="accent3">
                <a:hueOff val="0"/>
                <a:satOff val="0"/>
                <a:lumOff val="0"/>
                <a:alphaOff val="0"/>
                <a:shade val="58000"/>
                <a:satMod val="165000"/>
              </a:schemeClr>
            </a:gs>
            <a:gs pos="75000">
              <a:schemeClr val="accent3">
                <a:hueOff val="0"/>
                <a:satOff val="0"/>
                <a:lumOff val="0"/>
                <a:alphaOff val="0"/>
                <a:shade val="30000"/>
                <a:satMod val="175000"/>
              </a:schemeClr>
            </a:gs>
            <a:gs pos="100000">
              <a:schemeClr val="accent3">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ar-MA" sz="3200" kern="1200" dirty="0" smtClean="0"/>
            <a:t>الدافعية</a:t>
          </a:r>
          <a:endParaRPr lang="fr-FR" sz="3200" kern="1200" dirty="0"/>
        </a:p>
      </dsp:txBody>
      <dsp:txXfrm>
        <a:off x="781171" y="834375"/>
        <a:ext cx="1725218" cy="1380174"/>
      </dsp:txXfrm>
    </dsp:sp>
    <dsp:sp modelId="{6D90A122-8C1E-4C93-BAED-D2B3825274EF}">
      <dsp:nvSpPr>
        <dsp:cNvPr id="0" name=""/>
        <dsp:cNvSpPr/>
      </dsp:nvSpPr>
      <dsp:spPr>
        <a:xfrm rot="16200000">
          <a:off x="2698099" y="1315341"/>
          <a:ext cx="1660585" cy="517565"/>
        </a:xfrm>
        <a:prstGeom prst="leftArrow">
          <a:avLst>
            <a:gd name="adj1" fmla="val 60000"/>
            <a:gd name="adj2" fmla="val 50000"/>
          </a:avLst>
        </a:prstGeom>
        <a:gradFill rotWithShape="0">
          <a:gsLst>
            <a:gs pos="0">
              <a:schemeClr val="accent4">
                <a:hueOff val="0"/>
                <a:satOff val="0"/>
                <a:lumOff val="0"/>
                <a:alphaOff val="0"/>
                <a:shade val="63000"/>
                <a:satMod val="165000"/>
              </a:schemeClr>
            </a:gs>
            <a:gs pos="30000">
              <a:schemeClr val="accent4">
                <a:hueOff val="0"/>
                <a:satOff val="0"/>
                <a:lumOff val="0"/>
                <a:alphaOff val="0"/>
                <a:shade val="58000"/>
                <a:satMod val="165000"/>
              </a:schemeClr>
            </a:gs>
            <a:gs pos="75000">
              <a:schemeClr val="accent4">
                <a:hueOff val="0"/>
                <a:satOff val="0"/>
                <a:lumOff val="0"/>
                <a:alphaOff val="0"/>
                <a:shade val="30000"/>
                <a:satMod val="175000"/>
              </a:schemeClr>
            </a:gs>
            <a:gs pos="100000">
              <a:schemeClr val="accent4">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sp>
    <dsp:sp modelId="{565F07B2-BFA9-4DDE-8735-4AC0980B39C9}">
      <dsp:nvSpPr>
        <dsp:cNvPr id="0" name=""/>
        <dsp:cNvSpPr/>
      </dsp:nvSpPr>
      <dsp:spPr>
        <a:xfrm>
          <a:off x="2665782" y="53744"/>
          <a:ext cx="1725218" cy="1380174"/>
        </a:xfrm>
        <a:prstGeom prst="roundRect">
          <a:avLst>
            <a:gd name="adj" fmla="val 10000"/>
          </a:avLst>
        </a:prstGeom>
        <a:gradFill rotWithShape="0">
          <a:gsLst>
            <a:gs pos="0">
              <a:schemeClr val="accent4">
                <a:hueOff val="0"/>
                <a:satOff val="0"/>
                <a:lumOff val="0"/>
                <a:alphaOff val="0"/>
                <a:shade val="63000"/>
                <a:satMod val="165000"/>
              </a:schemeClr>
            </a:gs>
            <a:gs pos="30000">
              <a:schemeClr val="accent4">
                <a:hueOff val="0"/>
                <a:satOff val="0"/>
                <a:lumOff val="0"/>
                <a:alphaOff val="0"/>
                <a:shade val="58000"/>
                <a:satMod val="165000"/>
              </a:schemeClr>
            </a:gs>
            <a:gs pos="75000">
              <a:schemeClr val="accent4">
                <a:hueOff val="0"/>
                <a:satOff val="0"/>
                <a:lumOff val="0"/>
                <a:alphaOff val="0"/>
                <a:shade val="30000"/>
                <a:satMod val="175000"/>
              </a:schemeClr>
            </a:gs>
            <a:gs pos="100000">
              <a:schemeClr val="accent4">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ar-MA" sz="3200" kern="1200" dirty="0" smtClean="0"/>
            <a:t>الشخص المتعلم</a:t>
          </a:r>
          <a:endParaRPr lang="fr-FR" sz="3200" kern="1200" dirty="0"/>
        </a:p>
      </dsp:txBody>
      <dsp:txXfrm>
        <a:off x="2665782" y="53744"/>
        <a:ext cx="1725218" cy="1380174"/>
      </dsp:txXfrm>
    </dsp:sp>
    <dsp:sp modelId="{3444C7E8-1119-4E57-A597-01A86E79964B}">
      <dsp:nvSpPr>
        <dsp:cNvPr id="0" name=""/>
        <dsp:cNvSpPr/>
      </dsp:nvSpPr>
      <dsp:spPr>
        <a:xfrm rot="18900000">
          <a:off x="3995605" y="1852785"/>
          <a:ext cx="1660585" cy="517565"/>
        </a:xfrm>
        <a:prstGeom prst="leftArrow">
          <a:avLst>
            <a:gd name="adj1" fmla="val 60000"/>
            <a:gd name="adj2" fmla="val 50000"/>
          </a:avLst>
        </a:prstGeom>
        <a:gradFill rotWithShape="0">
          <a:gsLst>
            <a:gs pos="0">
              <a:schemeClr val="accent5">
                <a:hueOff val="0"/>
                <a:satOff val="0"/>
                <a:lumOff val="0"/>
                <a:alphaOff val="0"/>
                <a:shade val="63000"/>
                <a:satMod val="165000"/>
              </a:schemeClr>
            </a:gs>
            <a:gs pos="30000">
              <a:schemeClr val="accent5">
                <a:hueOff val="0"/>
                <a:satOff val="0"/>
                <a:lumOff val="0"/>
                <a:alphaOff val="0"/>
                <a:shade val="58000"/>
                <a:satMod val="165000"/>
              </a:schemeClr>
            </a:gs>
            <a:gs pos="75000">
              <a:schemeClr val="accent5">
                <a:hueOff val="0"/>
                <a:satOff val="0"/>
                <a:lumOff val="0"/>
                <a:alphaOff val="0"/>
                <a:shade val="30000"/>
                <a:satMod val="175000"/>
              </a:schemeClr>
            </a:gs>
            <a:gs pos="100000">
              <a:schemeClr val="accent5">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sp>
    <dsp:sp modelId="{11063590-634D-4A93-B1E0-C5BCF38D3B4C}">
      <dsp:nvSpPr>
        <dsp:cNvPr id="0" name=""/>
        <dsp:cNvSpPr/>
      </dsp:nvSpPr>
      <dsp:spPr>
        <a:xfrm>
          <a:off x="4550393" y="834375"/>
          <a:ext cx="1725218" cy="1380174"/>
        </a:xfrm>
        <a:prstGeom prst="roundRect">
          <a:avLst>
            <a:gd name="adj" fmla="val 10000"/>
          </a:avLst>
        </a:prstGeom>
        <a:gradFill rotWithShape="0">
          <a:gsLst>
            <a:gs pos="0">
              <a:schemeClr val="accent5">
                <a:hueOff val="0"/>
                <a:satOff val="0"/>
                <a:lumOff val="0"/>
                <a:alphaOff val="0"/>
                <a:shade val="63000"/>
                <a:satMod val="165000"/>
              </a:schemeClr>
            </a:gs>
            <a:gs pos="30000">
              <a:schemeClr val="accent5">
                <a:hueOff val="0"/>
                <a:satOff val="0"/>
                <a:lumOff val="0"/>
                <a:alphaOff val="0"/>
                <a:shade val="58000"/>
                <a:satMod val="165000"/>
              </a:schemeClr>
            </a:gs>
            <a:gs pos="75000">
              <a:schemeClr val="accent5">
                <a:hueOff val="0"/>
                <a:satOff val="0"/>
                <a:lumOff val="0"/>
                <a:alphaOff val="0"/>
                <a:shade val="30000"/>
                <a:satMod val="175000"/>
              </a:schemeClr>
            </a:gs>
            <a:gs pos="100000">
              <a:schemeClr val="accent5">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ar-MA" sz="3200" u="none" kern="1200" dirty="0" smtClean="0"/>
            <a:t>النضج والتدريب</a:t>
          </a:r>
          <a:endParaRPr lang="fr-FR" sz="3200" kern="1200" dirty="0"/>
        </a:p>
      </dsp:txBody>
      <dsp:txXfrm>
        <a:off x="4550393" y="834375"/>
        <a:ext cx="1725218" cy="1380174"/>
      </dsp:txXfrm>
    </dsp:sp>
    <dsp:sp modelId="{7FE3BDBB-B44D-43CB-8531-E79F870A4129}">
      <dsp:nvSpPr>
        <dsp:cNvPr id="0" name=""/>
        <dsp:cNvSpPr/>
      </dsp:nvSpPr>
      <dsp:spPr>
        <a:xfrm>
          <a:off x="4533049" y="3150291"/>
          <a:ext cx="1660585" cy="517565"/>
        </a:xfrm>
        <a:prstGeom prst="leftArrow">
          <a:avLst>
            <a:gd name="adj1" fmla="val 60000"/>
            <a:gd name="adj2" fmla="val 50000"/>
          </a:avLst>
        </a:prstGeom>
        <a:gradFill rotWithShape="0">
          <a:gsLst>
            <a:gs pos="0">
              <a:schemeClr val="accent6">
                <a:hueOff val="0"/>
                <a:satOff val="0"/>
                <a:lumOff val="0"/>
                <a:alphaOff val="0"/>
                <a:shade val="63000"/>
                <a:satMod val="165000"/>
              </a:schemeClr>
            </a:gs>
            <a:gs pos="30000">
              <a:schemeClr val="accent6">
                <a:hueOff val="0"/>
                <a:satOff val="0"/>
                <a:lumOff val="0"/>
                <a:alphaOff val="0"/>
                <a:shade val="58000"/>
                <a:satMod val="165000"/>
              </a:schemeClr>
            </a:gs>
            <a:gs pos="75000">
              <a:schemeClr val="accent6">
                <a:hueOff val="0"/>
                <a:satOff val="0"/>
                <a:lumOff val="0"/>
                <a:alphaOff val="0"/>
                <a:shade val="30000"/>
                <a:satMod val="175000"/>
              </a:schemeClr>
            </a:gs>
            <a:gs pos="100000">
              <a:schemeClr val="accent6">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sp>
    <dsp:sp modelId="{BE663C54-73E4-4482-96A6-35088ACD38B4}">
      <dsp:nvSpPr>
        <dsp:cNvPr id="0" name=""/>
        <dsp:cNvSpPr/>
      </dsp:nvSpPr>
      <dsp:spPr>
        <a:xfrm>
          <a:off x="5331025" y="2718986"/>
          <a:ext cx="1725218" cy="1380174"/>
        </a:xfrm>
        <a:prstGeom prst="roundRect">
          <a:avLst>
            <a:gd name="adj" fmla="val 10000"/>
          </a:avLst>
        </a:prstGeom>
        <a:gradFill rotWithShape="0">
          <a:gsLst>
            <a:gs pos="0">
              <a:schemeClr val="accent6">
                <a:hueOff val="0"/>
                <a:satOff val="0"/>
                <a:lumOff val="0"/>
                <a:alphaOff val="0"/>
                <a:shade val="63000"/>
                <a:satMod val="165000"/>
              </a:schemeClr>
            </a:gs>
            <a:gs pos="30000">
              <a:schemeClr val="accent6">
                <a:hueOff val="0"/>
                <a:satOff val="0"/>
                <a:lumOff val="0"/>
                <a:alphaOff val="0"/>
                <a:shade val="58000"/>
                <a:satMod val="165000"/>
              </a:schemeClr>
            </a:gs>
            <a:gs pos="75000">
              <a:schemeClr val="accent6">
                <a:hueOff val="0"/>
                <a:satOff val="0"/>
                <a:lumOff val="0"/>
                <a:alphaOff val="0"/>
                <a:shade val="30000"/>
                <a:satMod val="175000"/>
              </a:schemeClr>
            </a:gs>
            <a:gs pos="100000">
              <a:schemeClr val="accent6">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ar-MA" sz="3200" kern="1200" dirty="0" smtClean="0"/>
            <a:t>موضوع التعلم</a:t>
          </a:r>
          <a:endParaRPr lang="fr-FR" sz="3200" kern="1200" dirty="0"/>
        </a:p>
      </dsp:txBody>
      <dsp:txXfrm>
        <a:off x="5331025" y="2718986"/>
        <a:ext cx="1725218" cy="138017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4AB86C4-7615-4011-97C8-AE0BE8797948}">
      <dsp:nvSpPr>
        <dsp:cNvPr id="0" name=""/>
        <dsp:cNvSpPr/>
      </dsp:nvSpPr>
      <dsp:spPr>
        <a:xfrm>
          <a:off x="1512190" y="0"/>
          <a:ext cx="4525963" cy="4525963"/>
        </a:xfrm>
        <a:prstGeom prst="triangle">
          <a:avLst/>
        </a:prstGeom>
        <a:solidFill>
          <a:schemeClr val="accent1">
            <a:hueOff val="0"/>
            <a:satOff val="0"/>
            <a:lumOff val="0"/>
            <a:alphaOff val="0"/>
          </a:schemeClr>
        </a:solidFill>
        <a:ln>
          <a:noFill/>
        </a:ln>
        <a:effectLst>
          <a:outerShdw blurRad="50800" dist="20000" dir="5400000" rotWithShape="0">
            <a:srgbClr val="000000">
              <a:alpha val="42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A34C7395-4AFB-4999-BDEB-01014B48539F}">
      <dsp:nvSpPr>
        <dsp:cNvPr id="0" name=""/>
        <dsp:cNvSpPr/>
      </dsp:nvSpPr>
      <dsp:spPr>
        <a:xfrm>
          <a:off x="3744404" y="1080123"/>
          <a:ext cx="2941875" cy="80441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r>
            <a:rPr lang="ar-MA" sz="3300" b="1" kern="1200" dirty="0" smtClean="0">
              <a:effectLst/>
              <a:cs typeface="+mj-cs"/>
            </a:rPr>
            <a:t>النظرية السلوكية </a:t>
          </a:r>
        </a:p>
      </dsp:txBody>
      <dsp:txXfrm>
        <a:off x="3744404" y="1080123"/>
        <a:ext cx="2941875" cy="804419"/>
      </dsp:txXfrm>
    </dsp:sp>
    <dsp:sp modelId="{E003056D-6A39-4D99-83C7-86B46584652A}">
      <dsp:nvSpPr>
        <dsp:cNvPr id="0" name=""/>
        <dsp:cNvSpPr/>
      </dsp:nvSpPr>
      <dsp:spPr>
        <a:xfrm>
          <a:off x="3744404" y="2664298"/>
          <a:ext cx="2941875" cy="80441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r>
            <a:rPr lang="ar-MA" sz="3300" b="1" kern="1200" dirty="0" smtClean="0">
              <a:effectLst/>
              <a:cs typeface="+mj-cs"/>
            </a:rPr>
            <a:t>النظرية البنائية</a:t>
          </a:r>
          <a:r>
            <a:rPr lang="ar-MA" sz="3300" b="1" kern="1200" dirty="0" smtClean="0">
              <a:effectLst/>
              <a:latin typeface="Garamond"/>
              <a:cs typeface="+mj-cs"/>
            </a:rPr>
            <a:t> </a:t>
          </a:r>
          <a:endParaRPr lang="ar-MA" sz="3300" b="1" kern="1200" dirty="0">
            <a:effectLst/>
            <a:cs typeface="+mj-cs"/>
          </a:endParaRPr>
        </a:p>
      </dsp:txBody>
      <dsp:txXfrm>
        <a:off x="3744404" y="2664298"/>
        <a:ext cx="2941875" cy="804419"/>
      </dsp:txXfrm>
    </dsp:sp>
    <dsp:sp modelId="{C97F83AB-6390-46BE-865F-85B02CC8777F}">
      <dsp:nvSpPr>
        <dsp:cNvPr id="0" name=""/>
        <dsp:cNvSpPr/>
      </dsp:nvSpPr>
      <dsp:spPr>
        <a:xfrm>
          <a:off x="3744404" y="1872210"/>
          <a:ext cx="2941875" cy="80441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MA" sz="3300" b="1" kern="1200" dirty="0" smtClean="0">
              <a:cs typeface="+mj-cs"/>
            </a:rPr>
            <a:t>النظرية الجشطلتية</a:t>
          </a:r>
          <a:endParaRPr lang="fr-FR" sz="3300" b="1" kern="1200" dirty="0">
            <a:cs typeface="+mj-cs"/>
          </a:endParaRPr>
        </a:p>
      </dsp:txBody>
      <dsp:txXfrm>
        <a:off x="3744404" y="1872210"/>
        <a:ext cx="2941875" cy="804419"/>
      </dsp:txXfrm>
    </dsp:sp>
    <dsp:sp modelId="{89505579-58DF-418C-BAC3-90032EF6855D}">
      <dsp:nvSpPr>
        <dsp:cNvPr id="0" name=""/>
        <dsp:cNvSpPr/>
      </dsp:nvSpPr>
      <dsp:spPr>
        <a:xfrm>
          <a:off x="3775352" y="3444053"/>
          <a:ext cx="2941875" cy="80441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MA" sz="3300" b="1" kern="1200" dirty="0" smtClean="0">
              <a:cs typeface="+mj-cs"/>
            </a:rPr>
            <a:t>النظرية المعرفية</a:t>
          </a:r>
          <a:endParaRPr lang="fr-FR" sz="3300" b="1" kern="1200" dirty="0">
            <a:cs typeface="+mj-cs"/>
          </a:endParaRPr>
        </a:p>
      </dsp:txBody>
      <dsp:txXfrm>
        <a:off x="3775352" y="3444053"/>
        <a:ext cx="2941875" cy="80441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A1A3E6-6162-4C3C-AD2D-8B0B4A854556}">
      <dsp:nvSpPr>
        <dsp:cNvPr id="0" name=""/>
        <dsp:cNvSpPr/>
      </dsp:nvSpPr>
      <dsp:spPr>
        <a:xfrm>
          <a:off x="0" y="512608"/>
          <a:ext cx="8229600" cy="663820"/>
        </a:xfrm>
        <a:prstGeom prst="rect">
          <a:avLst/>
        </a:prstGeom>
        <a:solidFill>
          <a:schemeClr val="accent1">
            <a:shade val="80000"/>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1">
          <a:scrgbClr r="0" g="0" b="0"/>
        </a:fillRef>
        <a:effectRef idx="3">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ar-MA" sz="3200" b="0" kern="1200" dirty="0" smtClean="0">
              <a:cs typeface="+mj-cs"/>
            </a:rPr>
            <a:t>التعلم عند واطسون</a:t>
          </a:r>
          <a:r>
            <a:rPr lang="ar-MA" sz="2800" b="0" kern="1200" dirty="0" smtClean="0">
              <a:cs typeface="+mj-cs"/>
            </a:rPr>
            <a:t> </a:t>
          </a:r>
          <a:endParaRPr lang="fr-FR" sz="2800" b="0" kern="1200" dirty="0">
            <a:cs typeface="+mj-cs"/>
          </a:endParaRPr>
        </a:p>
      </dsp:txBody>
      <dsp:txXfrm>
        <a:off x="0" y="512608"/>
        <a:ext cx="8229600" cy="663820"/>
      </dsp:txXfrm>
    </dsp:sp>
    <dsp:sp modelId="{1432C4D9-A460-4407-BD7B-AC54DB57DC76}">
      <dsp:nvSpPr>
        <dsp:cNvPr id="0" name=""/>
        <dsp:cNvSpPr/>
      </dsp:nvSpPr>
      <dsp:spPr>
        <a:xfrm>
          <a:off x="0" y="1381090"/>
          <a:ext cx="2057399" cy="3402378"/>
        </a:xfrm>
        <a:prstGeom prst="rect">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b="1" kern="1200" smtClean="0">
              <a:cs typeface="+mj-cs"/>
            </a:rPr>
            <a:t>الاشتراط أسلوب سليم لدراسة عملية التعلم</a:t>
          </a:r>
          <a:r>
            <a:rPr lang="ar-MA" sz="3800" kern="1200" smtClean="0"/>
            <a:t> </a:t>
          </a:r>
          <a:endParaRPr lang="fr-FR" sz="3800" kern="1200" dirty="0"/>
        </a:p>
      </dsp:txBody>
      <dsp:txXfrm>
        <a:off x="0" y="1381090"/>
        <a:ext cx="2057399" cy="3402378"/>
      </dsp:txXfrm>
    </dsp:sp>
    <dsp:sp modelId="{CE548ADC-2AA0-4EF0-865D-6E9DC398CF4A}">
      <dsp:nvSpPr>
        <dsp:cNvPr id="0" name=""/>
        <dsp:cNvSpPr/>
      </dsp:nvSpPr>
      <dsp:spPr>
        <a:xfrm>
          <a:off x="2057400" y="1381090"/>
          <a:ext cx="2057399" cy="3402378"/>
        </a:xfrm>
        <a:prstGeom prst="rect">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b="1" kern="1200" dirty="0" smtClean="0">
              <a:cs typeface="+mj-cs"/>
            </a:rPr>
            <a:t>الاستجابات المتعلمة هي الاستجابات الصحيحة والناجحة والتي أدت إلى إدراك الغاية في الموقف التعليمي بعد سلسلة من الاستجابات الخاطئة وهذا ما يشير إلى قانون التكرار</a:t>
          </a:r>
          <a:endParaRPr lang="fr-FR" sz="2000" b="1" kern="1200" dirty="0"/>
        </a:p>
      </dsp:txBody>
      <dsp:txXfrm>
        <a:off x="2057400" y="1381090"/>
        <a:ext cx="2057399" cy="3402378"/>
      </dsp:txXfrm>
    </dsp:sp>
    <dsp:sp modelId="{2B6F5BB1-1332-4E4D-ABD6-6AB95B5F5984}">
      <dsp:nvSpPr>
        <dsp:cNvPr id="0" name=""/>
        <dsp:cNvSpPr/>
      </dsp:nvSpPr>
      <dsp:spPr>
        <a:xfrm>
          <a:off x="4114800" y="1381090"/>
          <a:ext cx="2057399" cy="3402378"/>
        </a:xfrm>
        <a:prstGeom prst="rect">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b="1" kern="1200" dirty="0" smtClean="0">
              <a:cs typeface="+mj-cs"/>
            </a:rPr>
            <a:t>الاستجابة الأحدث هي الصحيحة لأنها  هي التي أدت إلى الحل وهذا ما يشير به إلى قانون الحداثة</a:t>
          </a:r>
          <a:endParaRPr lang="fr-FR" sz="2000" b="1" kern="1200" dirty="0">
            <a:cs typeface="+mj-cs"/>
          </a:endParaRPr>
        </a:p>
      </dsp:txBody>
      <dsp:txXfrm>
        <a:off x="4114800" y="1381090"/>
        <a:ext cx="2057399" cy="3402378"/>
      </dsp:txXfrm>
    </dsp:sp>
    <dsp:sp modelId="{220DA0FA-B31A-4678-BEAD-66B6A3433E38}">
      <dsp:nvSpPr>
        <dsp:cNvPr id="0" name=""/>
        <dsp:cNvSpPr/>
      </dsp:nvSpPr>
      <dsp:spPr>
        <a:xfrm>
          <a:off x="6172199" y="1381090"/>
          <a:ext cx="2057399" cy="3402378"/>
        </a:xfrm>
        <a:prstGeom prst="rect">
          <a:avLst/>
        </a:prstGeom>
        <a:gradFill rotWithShape="0">
          <a:gsLst>
            <a:gs pos="0">
              <a:schemeClr val="lt1">
                <a:hueOff val="0"/>
                <a:satOff val="0"/>
                <a:lumOff val="0"/>
                <a:alphaOff val="0"/>
                <a:shade val="63000"/>
                <a:satMod val="165000"/>
              </a:schemeClr>
            </a:gs>
            <a:gs pos="30000">
              <a:schemeClr val="lt1">
                <a:hueOff val="0"/>
                <a:satOff val="0"/>
                <a:lumOff val="0"/>
                <a:alphaOff val="0"/>
                <a:shade val="58000"/>
                <a:satMod val="165000"/>
              </a:schemeClr>
            </a:gs>
            <a:gs pos="75000">
              <a:schemeClr val="lt1">
                <a:hueOff val="0"/>
                <a:satOff val="0"/>
                <a:lumOff val="0"/>
                <a:alphaOff val="0"/>
                <a:shade val="30000"/>
                <a:satMod val="175000"/>
              </a:schemeClr>
            </a:gs>
            <a:gs pos="100000">
              <a:schemeClr val="l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b="1" kern="1200" smtClean="0">
              <a:cs typeface="+mj-cs"/>
            </a:rPr>
            <a:t>عملية تكوين ارتباطات بين مثيرات واستجابات </a:t>
          </a:r>
          <a:endParaRPr lang="fr-FR" sz="2000" b="1" kern="1200" dirty="0">
            <a:cs typeface="+mj-cs"/>
          </a:endParaRPr>
        </a:p>
      </dsp:txBody>
      <dsp:txXfrm>
        <a:off x="6172199" y="1381090"/>
        <a:ext cx="2057399" cy="3402378"/>
      </dsp:txXfrm>
    </dsp:sp>
    <dsp:sp modelId="{397BB71C-1671-4FAB-B988-12FBCBE9EC72}">
      <dsp:nvSpPr>
        <dsp:cNvPr id="0" name=""/>
        <dsp:cNvSpPr/>
      </dsp:nvSpPr>
      <dsp:spPr>
        <a:xfrm>
          <a:off x="0" y="4783468"/>
          <a:ext cx="8229600" cy="378042"/>
        </a:xfrm>
        <a:prstGeom prst="rect">
          <a:avLst/>
        </a:prstGeom>
        <a:solidFill>
          <a:schemeClr val="accent1">
            <a:shade val="80000"/>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1">
          <a:scrgbClr r="0" g="0" b="0"/>
        </a:fillRef>
        <a:effectRef idx="3">
          <a:scrgbClr r="0" g="0" b="0"/>
        </a:effectRef>
        <a:fontRef idx="minor"/>
      </dsp:style>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7A10855-6F8B-483A-AA83-371389E41371}">
      <dsp:nvSpPr>
        <dsp:cNvPr id="0" name=""/>
        <dsp:cNvSpPr/>
      </dsp:nvSpPr>
      <dsp:spPr>
        <a:xfrm>
          <a:off x="1954622" y="2262981"/>
          <a:ext cx="563014" cy="792876"/>
        </a:xfrm>
        <a:custGeom>
          <a:avLst/>
          <a:gdLst/>
          <a:ahLst/>
          <a:cxnLst/>
          <a:rect l="0" t="0" r="0" b="0"/>
          <a:pathLst>
            <a:path>
              <a:moveTo>
                <a:pt x="0" y="0"/>
              </a:moveTo>
              <a:lnTo>
                <a:pt x="281507" y="0"/>
              </a:lnTo>
              <a:lnTo>
                <a:pt x="281507" y="792876"/>
              </a:lnTo>
              <a:lnTo>
                <a:pt x="563014" y="7928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211818" y="2635108"/>
        <a:ext cx="48621" cy="48621"/>
      </dsp:txXfrm>
    </dsp:sp>
    <dsp:sp modelId="{837D7705-5818-41B8-A1F5-9FB448470F15}">
      <dsp:nvSpPr>
        <dsp:cNvPr id="0" name=""/>
        <dsp:cNvSpPr/>
      </dsp:nvSpPr>
      <dsp:spPr>
        <a:xfrm>
          <a:off x="1954622" y="1431238"/>
          <a:ext cx="563014" cy="831742"/>
        </a:xfrm>
        <a:custGeom>
          <a:avLst/>
          <a:gdLst/>
          <a:ahLst/>
          <a:cxnLst/>
          <a:rect l="0" t="0" r="0" b="0"/>
          <a:pathLst>
            <a:path>
              <a:moveTo>
                <a:pt x="0" y="831742"/>
              </a:moveTo>
              <a:lnTo>
                <a:pt x="281507" y="831742"/>
              </a:lnTo>
              <a:lnTo>
                <a:pt x="281507" y="0"/>
              </a:lnTo>
              <a:lnTo>
                <a:pt x="56301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211020" y="1822000"/>
        <a:ext cx="50219" cy="50219"/>
      </dsp:txXfrm>
    </dsp:sp>
    <dsp:sp modelId="{340414AE-4ACC-455F-871C-2C1AC6718B8E}">
      <dsp:nvSpPr>
        <dsp:cNvPr id="0" name=""/>
        <dsp:cNvSpPr/>
      </dsp:nvSpPr>
      <dsp:spPr>
        <a:xfrm rot="16200000">
          <a:off x="-733068" y="1833854"/>
          <a:ext cx="4517127" cy="858254"/>
        </a:xfrm>
        <a:prstGeom prst="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ar-MA" sz="3600" kern="1200" dirty="0" smtClean="0">
              <a:solidFill>
                <a:srgbClr val="0070C0"/>
              </a:solidFill>
              <a:cs typeface="+mj-cs"/>
            </a:rPr>
            <a:t>ثورندايك</a:t>
          </a:r>
          <a:endParaRPr lang="fr-FR" sz="3600" kern="1200" dirty="0">
            <a:solidFill>
              <a:srgbClr val="0070C0"/>
            </a:solidFill>
            <a:cs typeface="+mj-cs"/>
          </a:endParaRPr>
        </a:p>
      </dsp:txBody>
      <dsp:txXfrm rot="16200000">
        <a:off x="-733068" y="1833854"/>
        <a:ext cx="4517127" cy="858254"/>
      </dsp:txXfrm>
    </dsp:sp>
    <dsp:sp modelId="{699547B1-9F51-4B0D-9E43-C48AA39F2DC5}">
      <dsp:nvSpPr>
        <dsp:cNvPr id="0" name=""/>
        <dsp:cNvSpPr/>
      </dsp:nvSpPr>
      <dsp:spPr>
        <a:xfrm>
          <a:off x="2517636" y="745643"/>
          <a:ext cx="4615595" cy="1371189"/>
        </a:xfrm>
        <a:prstGeom prst="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SA" sz="2000" b="1" kern="1200" dirty="0" smtClean="0">
              <a:cs typeface="+mj-cs"/>
            </a:rPr>
            <a:t>عملية إنشاء روابط أو علاقات في الجهاز العصبي بين الأعصاب الداخلية التي يثيرها المنبه المثير، والأعصاب الحركية التي تنبه العضلات فتعطي بذلك استجابات الحركة.</a:t>
          </a:r>
          <a:endParaRPr lang="fr-FR" sz="2000" b="1" kern="1200" dirty="0">
            <a:cs typeface="+mj-cs"/>
          </a:endParaRPr>
        </a:p>
      </dsp:txBody>
      <dsp:txXfrm>
        <a:off x="2517636" y="745643"/>
        <a:ext cx="4615595" cy="1371189"/>
      </dsp:txXfrm>
    </dsp:sp>
    <dsp:sp modelId="{825F6F5E-5286-46F8-93EC-CF15E328F728}">
      <dsp:nvSpPr>
        <dsp:cNvPr id="0" name=""/>
        <dsp:cNvSpPr/>
      </dsp:nvSpPr>
      <dsp:spPr>
        <a:xfrm>
          <a:off x="2517636" y="2331397"/>
          <a:ext cx="4615595" cy="1448921"/>
        </a:xfrm>
        <a:prstGeom prst="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MA" sz="2000" b="1" kern="1200" dirty="0" smtClean="0">
              <a:cs typeface="+mj-cs"/>
            </a:rPr>
            <a:t>هذا </a:t>
          </a:r>
          <a:r>
            <a:rPr lang="ar-IQ" sz="2000" b="1" kern="1200" dirty="0" smtClean="0">
              <a:cs typeface="+mj-cs"/>
            </a:rPr>
            <a:t>الارتباط الذي يتكلم عنه ثورندايك هو ارتباط عصبي يحدث في المراكز العصبية ومثيراتها في البيئة، والتعلم يتمثل بتقوية تلك العلاقات العصبية، والتي لها أساس عند المتعلم بالعوامل الفسيولوجية الموروثة</a:t>
          </a:r>
          <a:r>
            <a:rPr lang="ar-MA" sz="2000" kern="1200" dirty="0" smtClean="0">
              <a:cs typeface="+mj-cs"/>
            </a:rPr>
            <a:t>.</a:t>
          </a:r>
          <a:endParaRPr lang="fr-FR" sz="2000" kern="1200" dirty="0">
            <a:cs typeface="+mj-cs"/>
          </a:endParaRPr>
        </a:p>
      </dsp:txBody>
      <dsp:txXfrm>
        <a:off x="2517636" y="2331397"/>
        <a:ext cx="4615595" cy="1448921"/>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07FD523-E405-422D-B77D-9044772EE96A}">
      <dsp:nvSpPr>
        <dsp:cNvPr id="0" name=""/>
        <dsp:cNvSpPr/>
      </dsp:nvSpPr>
      <dsp:spPr>
        <a:xfrm>
          <a:off x="3106689" y="1518650"/>
          <a:ext cx="2016221" cy="1357788"/>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ar-SA" sz="2400" b="1" kern="1200" dirty="0" smtClean="0">
              <a:cs typeface="+mj-cs"/>
            </a:rPr>
            <a:t>قوانين آلية التعلم </a:t>
          </a:r>
          <a:endParaRPr lang="fr-FR" sz="2400" kern="1200" dirty="0">
            <a:cs typeface="+mj-cs"/>
          </a:endParaRPr>
        </a:p>
      </dsp:txBody>
      <dsp:txXfrm>
        <a:off x="3106689" y="1518650"/>
        <a:ext cx="2016221" cy="1357788"/>
      </dsp:txXfrm>
    </dsp:sp>
    <dsp:sp modelId="{5D39EA3D-8F6A-40FA-BDCF-6C6B809C88EF}">
      <dsp:nvSpPr>
        <dsp:cNvPr id="0" name=""/>
        <dsp:cNvSpPr/>
      </dsp:nvSpPr>
      <dsp:spPr>
        <a:xfrm rot="16200000">
          <a:off x="3777810" y="1181661"/>
          <a:ext cx="673979" cy="0"/>
        </a:xfrm>
        <a:custGeom>
          <a:avLst/>
          <a:gdLst/>
          <a:ahLst/>
          <a:cxnLst/>
          <a:rect l="0" t="0" r="0" b="0"/>
          <a:pathLst>
            <a:path>
              <a:moveTo>
                <a:pt x="0" y="0"/>
              </a:moveTo>
              <a:lnTo>
                <a:pt x="67397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BB9435-BDAC-4535-B539-40BC2DAF561A}">
      <dsp:nvSpPr>
        <dsp:cNvPr id="0" name=""/>
        <dsp:cNvSpPr/>
      </dsp:nvSpPr>
      <dsp:spPr>
        <a:xfrm>
          <a:off x="2170581" y="-65047"/>
          <a:ext cx="3888437" cy="909718"/>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ar-SA" sz="2000" b="1" kern="1200" dirty="0" smtClean="0">
              <a:cs typeface="+mj-cs"/>
            </a:rPr>
            <a:t>قانون </a:t>
          </a:r>
          <a:r>
            <a:rPr lang="ar-SA" sz="2000" b="1" kern="1200" dirty="0" err="1" smtClean="0">
              <a:cs typeface="+mj-cs"/>
            </a:rPr>
            <a:t>المران </a:t>
          </a:r>
          <a:r>
            <a:rPr lang="ar-SA" sz="2000" b="1" kern="1200" dirty="0" smtClean="0">
              <a:cs typeface="+mj-cs"/>
            </a:rPr>
            <a:t>(أو التدريب)، أي أن الروابط تقوى بالاستعمال وتضعف بالإغفال المتواصل.</a:t>
          </a:r>
          <a:endParaRPr lang="fr-FR" sz="2000" b="1" kern="1200" dirty="0">
            <a:cs typeface="+mj-cs"/>
          </a:endParaRPr>
        </a:p>
      </dsp:txBody>
      <dsp:txXfrm>
        <a:off x="2170581" y="-65047"/>
        <a:ext cx="3888437" cy="909718"/>
      </dsp:txXfrm>
    </dsp:sp>
    <dsp:sp modelId="{20D5D9DC-4052-49CA-B923-7EF89DB3AFCC}">
      <dsp:nvSpPr>
        <dsp:cNvPr id="0" name=""/>
        <dsp:cNvSpPr/>
      </dsp:nvSpPr>
      <dsp:spPr>
        <a:xfrm rot="5400000">
          <a:off x="3843246" y="3147993"/>
          <a:ext cx="543107" cy="0"/>
        </a:xfrm>
        <a:custGeom>
          <a:avLst/>
          <a:gdLst/>
          <a:ahLst/>
          <a:cxnLst/>
          <a:rect l="0" t="0" r="0" b="0"/>
          <a:pathLst>
            <a:path>
              <a:moveTo>
                <a:pt x="0" y="0"/>
              </a:moveTo>
              <a:lnTo>
                <a:pt x="54310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4022CA-8EEC-4618-BF84-C3AB55D4D93D}">
      <dsp:nvSpPr>
        <dsp:cNvPr id="0" name=""/>
        <dsp:cNvSpPr/>
      </dsp:nvSpPr>
      <dsp:spPr>
        <a:xfrm>
          <a:off x="2242590" y="3419547"/>
          <a:ext cx="3744419" cy="1171462"/>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50800" rIns="50800" bIns="50800" numCol="1" spcCol="1270" anchor="ctr" anchorCtr="0">
          <a:noAutofit/>
        </a:bodyPr>
        <a:lstStyle/>
        <a:p>
          <a:pPr lvl="0" algn="ctr" defTabSz="889000" rtl="1">
            <a:lnSpc>
              <a:spcPct val="90000"/>
            </a:lnSpc>
            <a:spcBef>
              <a:spcPct val="0"/>
            </a:spcBef>
            <a:spcAft>
              <a:spcPct val="35000"/>
            </a:spcAft>
          </a:pPr>
          <a:r>
            <a:rPr lang="ar-SA" sz="2000" b="1" kern="1200" dirty="0" smtClean="0">
              <a:cs typeface="+mj-cs"/>
            </a:rPr>
            <a:t>قانون الأثر ، الذي يعني بأن هذه الروابط تقوى وتكتسب ميزة على غيرها وتؤدي إلى صدور رضي عن الموقف إذا كانت نتائجه إيجابية</a:t>
          </a:r>
          <a:r>
            <a:rPr lang="ar-MA" sz="2000" b="1" kern="1200" dirty="0" smtClean="0">
              <a:cs typeface="+mj-cs"/>
            </a:rPr>
            <a:t>.</a:t>
          </a:r>
          <a:endParaRPr lang="fr-FR" sz="2000" b="1" kern="1200" dirty="0">
            <a:cs typeface="+mj-cs"/>
          </a:endParaRPr>
        </a:p>
      </dsp:txBody>
      <dsp:txXfrm>
        <a:off x="2242590" y="3419547"/>
        <a:ext cx="3744419" cy="1171462"/>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29CCBD4-2519-40AF-96A7-36DE1FEF9C52}">
      <dsp:nvSpPr>
        <dsp:cNvPr id="0" name=""/>
        <dsp:cNvSpPr/>
      </dsp:nvSpPr>
      <dsp:spPr>
        <a:xfrm>
          <a:off x="0" y="174890"/>
          <a:ext cx="2656600" cy="1593960"/>
        </a:xfrm>
        <a:prstGeom prst="rect">
          <a:avLst/>
        </a:prstGeom>
        <a:gradFill rotWithShape="0">
          <a:gsLst>
            <a:gs pos="0">
              <a:schemeClr val="accent1">
                <a:alpha val="90000"/>
                <a:hueOff val="0"/>
                <a:satOff val="0"/>
                <a:lumOff val="0"/>
                <a:alphaOff val="0"/>
                <a:shade val="63000"/>
                <a:satMod val="165000"/>
              </a:schemeClr>
            </a:gs>
            <a:gs pos="30000">
              <a:schemeClr val="accent1">
                <a:alpha val="90000"/>
                <a:hueOff val="0"/>
                <a:satOff val="0"/>
                <a:lumOff val="0"/>
                <a:alphaOff val="0"/>
                <a:shade val="58000"/>
                <a:satMod val="165000"/>
              </a:schemeClr>
            </a:gs>
            <a:gs pos="75000">
              <a:schemeClr val="accent1">
                <a:alpha val="90000"/>
                <a:hueOff val="0"/>
                <a:satOff val="0"/>
                <a:lumOff val="0"/>
                <a:alphaOff val="0"/>
                <a:shade val="30000"/>
                <a:satMod val="175000"/>
              </a:schemeClr>
            </a:gs>
            <a:gs pos="100000">
              <a:schemeClr val="accent1">
                <a:alpha val="9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MA" sz="1600" b="1" kern="1200" smtClean="0"/>
            <a:t>جعل المتعلم يكون المفاهيم ويضبط العلاقات بين الظواهر بدل استقبالها عن طريق التلقين</a:t>
          </a:r>
          <a:endParaRPr lang="fr-FR" sz="1600" b="1" kern="1200" dirty="0"/>
        </a:p>
      </dsp:txBody>
      <dsp:txXfrm>
        <a:off x="0" y="174890"/>
        <a:ext cx="2656600" cy="1593960"/>
      </dsp:txXfrm>
    </dsp:sp>
    <dsp:sp modelId="{FBA395BF-D95C-4E56-B5C7-F9FCEEFAC360}">
      <dsp:nvSpPr>
        <dsp:cNvPr id="0" name=""/>
        <dsp:cNvSpPr/>
      </dsp:nvSpPr>
      <dsp:spPr>
        <a:xfrm>
          <a:off x="2922260" y="174890"/>
          <a:ext cx="2656600" cy="1593960"/>
        </a:xfrm>
        <a:prstGeom prst="rect">
          <a:avLst/>
        </a:prstGeom>
        <a:gradFill rotWithShape="0">
          <a:gsLst>
            <a:gs pos="0">
              <a:schemeClr val="accent1">
                <a:alpha val="90000"/>
                <a:hueOff val="0"/>
                <a:satOff val="0"/>
                <a:lumOff val="0"/>
                <a:alphaOff val="-6667"/>
                <a:shade val="63000"/>
                <a:satMod val="165000"/>
              </a:schemeClr>
            </a:gs>
            <a:gs pos="30000">
              <a:schemeClr val="accent1">
                <a:alpha val="90000"/>
                <a:hueOff val="0"/>
                <a:satOff val="0"/>
                <a:lumOff val="0"/>
                <a:alphaOff val="-6667"/>
                <a:shade val="58000"/>
                <a:satMod val="165000"/>
              </a:schemeClr>
            </a:gs>
            <a:gs pos="75000">
              <a:schemeClr val="accent1">
                <a:alpha val="90000"/>
                <a:hueOff val="0"/>
                <a:satOff val="0"/>
                <a:lumOff val="0"/>
                <a:alphaOff val="-6667"/>
                <a:shade val="30000"/>
                <a:satMod val="175000"/>
              </a:schemeClr>
            </a:gs>
            <a:gs pos="100000">
              <a:schemeClr val="accent1">
                <a:alpha val="90000"/>
                <a:hueOff val="0"/>
                <a:satOff val="0"/>
                <a:lumOff val="0"/>
                <a:alphaOff val="-6667"/>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MA" sz="1600" b="1" kern="1200" smtClean="0"/>
            <a:t>جعل المتعلم يكتسب السيرورات الإجرائية للمواضيع قبل بنائها رمزيا</a:t>
          </a:r>
          <a:endParaRPr lang="fr-FR" sz="1600" b="1" kern="1200" dirty="0"/>
        </a:p>
      </dsp:txBody>
      <dsp:txXfrm>
        <a:off x="2922260" y="174890"/>
        <a:ext cx="2656600" cy="1593960"/>
      </dsp:txXfrm>
    </dsp:sp>
    <dsp:sp modelId="{6AE0277E-D44A-4798-956A-08F49A90D294}">
      <dsp:nvSpPr>
        <dsp:cNvPr id="0" name=""/>
        <dsp:cNvSpPr/>
      </dsp:nvSpPr>
      <dsp:spPr>
        <a:xfrm>
          <a:off x="5844521" y="174890"/>
          <a:ext cx="2656600" cy="1593960"/>
        </a:xfrm>
        <a:prstGeom prst="rect">
          <a:avLst/>
        </a:prstGeom>
        <a:gradFill rotWithShape="0">
          <a:gsLst>
            <a:gs pos="0">
              <a:schemeClr val="accent1">
                <a:alpha val="90000"/>
                <a:hueOff val="0"/>
                <a:satOff val="0"/>
                <a:lumOff val="0"/>
                <a:alphaOff val="-13333"/>
                <a:shade val="63000"/>
                <a:satMod val="165000"/>
              </a:schemeClr>
            </a:gs>
            <a:gs pos="30000">
              <a:schemeClr val="accent1">
                <a:alpha val="90000"/>
                <a:hueOff val="0"/>
                <a:satOff val="0"/>
                <a:lumOff val="0"/>
                <a:alphaOff val="-13333"/>
                <a:shade val="58000"/>
                <a:satMod val="165000"/>
              </a:schemeClr>
            </a:gs>
            <a:gs pos="75000">
              <a:schemeClr val="accent1">
                <a:alpha val="90000"/>
                <a:hueOff val="0"/>
                <a:satOff val="0"/>
                <a:lumOff val="0"/>
                <a:alphaOff val="-13333"/>
                <a:shade val="30000"/>
                <a:satMod val="175000"/>
              </a:schemeClr>
            </a:gs>
            <a:gs pos="100000">
              <a:schemeClr val="accent1">
                <a:alpha val="90000"/>
                <a:hueOff val="0"/>
                <a:satOff val="0"/>
                <a:lumOff val="0"/>
                <a:alphaOff val="-13333"/>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MA" sz="1600" b="1" kern="1200" dirty="0" smtClean="0"/>
            <a:t>جعل المتعلم يضبط بالمحسوس الأجسام والعلاقات </a:t>
          </a:r>
          <a:r>
            <a:rPr lang="ar-MA" sz="1600" b="1" kern="1200" dirty="0" err="1" smtClean="0"/>
            <a:t>الرياضية </a:t>
          </a:r>
          <a:r>
            <a:rPr lang="ar-MA" sz="1600" b="1" kern="1200" dirty="0" smtClean="0"/>
            <a:t>، ثم الانتقال به إلى تجريدها عن طريق الاستدلال الاستنباطي</a:t>
          </a:r>
          <a:endParaRPr lang="fr-FR" sz="1600" b="1" kern="1200" dirty="0"/>
        </a:p>
      </dsp:txBody>
      <dsp:txXfrm>
        <a:off x="5844521" y="174890"/>
        <a:ext cx="2656600" cy="1593960"/>
      </dsp:txXfrm>
    </dsp:sp>
    <dsp:sp modelId="{66807CC5-C52C-4E7C-8553-EE4965A03911}">
      <dsp:nvSpPr>
        <dsp:cNvPr id="0" name=""/>
        <dsp:cNvSpPr/>
      </dsp:nvSpPr>
      <dsp:spPr>
        <a:xfrm>
          <a:off x="0" y="2034510"/>
          <a:ext cx="2656600" cy="1593960"/>
        </a:xfrm>
        <a:prstGeom prst="rect">
          <a:avLst/>
        </a:prstGeom>
        <a:gradFill rotWithShape="0">
          <a:gsLst>
            <a:gs pos="0">
              <a:schemeClr val="accent1">
                <a:alpha val="90000"/>
                <a:hueOff val="0"/>
                <a:satOff val="0"/>
                <a:lumOff val="0"/>
                <a:alphaOff val="-20000"/>
                <a:shade val="63000"/>
                <a:satMod val="165000"/>
              </a:schemeClr>
            </a:gs>
            <a:gs pos="30000">
              <a:schemeClr val="accent1">
                <a:alpha val="90000"/>
                <a:hueOff val="0"/>
                <a:satOff val="0"/>
                <a:lumOff val="0"/>
                <a:alphaOff val="-20000"/>
                <a:shade val="58000"/>
                <a:satMod val="165000"/>
              </a:schemeClr>
            </a:gs>
            <a:gs pos="75000">
              <a:schemeClr val="accent1">
                <a:alpha val="90000"/>
                <a:hueOff val="0"/>
                <a:satOff val="0"/>
                <a:lumOff val="0"/>
                <a:alphaOff val="-20000"/>
                <a:shade val="30000"/>
                <a:satMod val="175000"/>
              </a:schemeClr>
            </a:gs>
            <a:gs pos="100000">
              <a:schemeClr val="accent1">
                <a:alpha val="90000"/>
                <a:hueOff val="0"/>
                <a:satOff val="0"/>
                <a:lumOff val="0"/>
                <a:alphaOff val="-2000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MA" sz="1600" b="1" kern="1200" smtClean="0"/>
            <a:t>يجب تنمية السيرورات الاستدلالية الفرضية الاستنباطية الرياضية بشكل يوازي تطور المراحل النمائية لسنوات التمدرس </a:t>
          </a:r>
          <a:endParaRPr lang="fr-FR" sz="1600" b="1" kern="1200" dirty="0"/>
        </a:p>
      </dsp:txBody>
      <dsp:txXfrm>
        <a:off x="0" y="2034510"/>
        <a:ext cx="2656600" cy="1593960"/>
      </dsp:txXfrm>
    </dsp:sp>
    <dsp:sp modelId="{F45E0748-A317-4BDF-8E6C-94BF3C85A1DC}">
      <dsp:nvSpPr>
        <dsp:cNvPr id="0" name=""/>
        <dsp:cNvSpPr/>
      </dsp:nvSpPr>
      <dsp:spPr>
        <a:xfrm>
          <a:off x="2922260" y="2034510"/>
          <a:ext cx="2656600" cy="1593960"/>
        </a:xfrm>
        <a:prstGeom prst="rect">
          <a:avLst/>
        </a:prstGeom>
        <a:gradFill rotWithShape="0">
          <a:gsLst>
            <a:gs pos="0">
              <a:schemeClr val="accent1">
                <a:alpha val="90000"/>
                <a:hueOff val="0"/>
                <a:satOff val="0"/>
                <a:lumOff val="0"/>
                <a:alphaOff val="-26667"/>
                <a:shade val="63000"/>
                <a:satMod val="165000"/>
              </a:schemeClr>
            </a:gs>
            <a:gs pos="30000">
              <a:schemeClr val="accent1">
                <a:alpha val="90000"/>
                <a:hueOff val="0"/>
                <a:satOff val="0"/>
                <a:lumOff val="0"/>
                <a:alphaOff val="-26667"/>
                <a:shade val="58000"/>
                <a:satMod val="165000"/>
              </a:schemeClr>
            </a:gs>
            <a:gs pos="75000">
              <a:schemeClr val="accent1">
                <a:alpha val="90000"/>
                <a:hueOff val="0"/>
                <a:satOff val="0"/>
                <a:lumOff val="0"/>
                <a:alphaOff val="-26667"/>
                <a:shade val="30000"/>
                <a:satMod val="175000"/>
              </a:schemeClr>
            </a:gs>
            <a:gs pos="100000">
              <a:schemeClr val="accent1">
                <a:alpha val="90000"/>
                <a:hueOff val="0"/>
                <a:satOff val="0"/>
                <a:lumOff val="0"/>
                <a:alphaOff val="-26667"/>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MA" sz="1600" b="1" kern="1200" smtClean="0"/>
            <a:t>إكساب المتعلم مناهج وطرائق التعامل مع المشكلات</a:t>
          </a:r>
          <a:r>
            <a:rPr lang="fr-FR" sz="1600" b="1" kern="1200" smtClean="0"/>
            <a:t> </a:t>
          </a:r>
          <a:r>
            <a:rPr lang="ar-MA" sz="1600" b="1" kern="1200" smtClean="0"/>
            <a:t>و جمع المعطيات و استثمارها, و بلورة النتائج في صيغة قضايا و قوانين</a:t>
          </a:r>
          <a:endParaRPr lang="fr-FR" sz="1600" b="1" kern="1200" dirty="0"/>
        </a:p>
      </dsp:txBody>
      <dsp:txXfrm>
        <a:off x="2922260" y="2034510"/>
        <a:ext cx="2656600" cy="1593960"/>
      </dsp:txXfrm>
    </dsp:sp>
    <dsp:sp modelId="{5662E9C8-A169-4C63-9F71-30226C8B429D}">
      <dsp:nvSpPr>
        <dsp:cNvPr id="0" name=""/>
        <dsp:cNvSpPr/>
      </dsp:nvSpPr>
      <dsp:spPr>
        <a:xfrm>
          <a:off x="5844521" y="2034510"/>
          <a:ext cx="2656600" cy="1593960"/>
        </a:xfrm>
        <a:prstGeom prst="rect">
          <a:avLst/>
        </a:prstGeom>
        <a:gradFill rotWithShape="0">
          <a:gsLst>
            <a:gs pos="0">
              <a:schemeClr val="accent1">
                <a:alpha val="90000"/>
                <a:hueOff val="0"/>
                <a:satOff val="0"/>
                <a:lumOff val="0"/>
                <a:alphaOff val="-33333"/>
                <a:shade val="63000"/>
                <a:satMod val="165000"/>
              </a:schemeClr>
            </a:gs>
            <a:gs pos="30000">
              <a:schemeClr val="accent1">
                <a:alpha val="90000"/>
                <a:hueOff val="0"/>
                <a:satOff val="0"/>
                <a:lumOff val="0"/>
                <a:alphaOff val="-33333"/>
                <a:shade val="58000"/>
                <a:satMod val="165000"/>
              </a:schemeClr>
            </a:gs>
            <a:gs pos="75000">
              <a:schemeClr val="accent1">
                <a:alpha val="90000"/>
                <a:hueOff val="0"/>
                <a:satOff val="0"/>
                <a:lumOff val="0"/>
                <a:alphaOff val="-33333"/>
                <a:shade val="30000"/>
                <a:satMod val="175000"/>
              </a:schemeClr>
            </a:gs>
            <a:gs pos="100000">
              <a:schemeClr val="accent1">
                <a:alpha val="90000"/>
                <a:hueOff val="0"/>
                <a:satOff val="0"/>
                <a:lumOff val="0"/>
                <a:alphaOff val="-33333"/>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MA" sz="1600" b="1" kern="1200" smtClean="0"/>
            <a:t>تدريبه على التعامل مع الخطأ كخطوة في اتجاه المعرفة الصحيحة و تمكينه من المراقبة و التقويم الذاتي</a:t>
          </a:r>
          <a:endParaRPr lang="fr-FR" sz="1600" b="1" kern="1200" dirty="0"/>
        </a:p>
      </dsp:txBody>
      <dsp:txXfrm>
        <a:off x="5844521" y="2034510"/>
        <a:ext cx="2656600" cy="1593960"/>
      </dsp:txXfrm>
    </dsp:sp>
    <dsp:sp modelId="{F52636B8-0791-43FB-BE8B-A75E5F11BD7B}">
      <dsp:nvSpPr>
        <dsp:cNvPr id="0" name=""/>
        <dsp:cNvSpPr/>
      </dsp:nvSpPr>
      <dsp:spPr>
        <a:xfrm>
          <a:off x="2126608" y="3894131"/>
          <a:ext cx="4247904" cy="1593960"/>
        </a:xfrm>
        <a:prstGeom prst="rect">
          <a:avLst/>
        </a:prstGeom>
        <a:gradFill rotWithShape="0">
          <a:gsLst>
            <a:gs pos="0">
              <a:schemeClr val="accent1">
                <a:alpha val="90000"/>
                <a:hueOff val="0"/>
                <a:satOff val="0"/>
                <a:lumOff val="0"/>
                <a:alphaOff val="-40000"/>
                <a:shade val="63000"/>
                <a:satMod val="165000"/>
              </a:schemeClr>
            </a:gs>
            <a:gs pos="30000">
              <a:schemeClr val="accent1">
                <a:alpha val="90000"/>
                <a:hueOff val="0"/>
                <a:satOff val="0"/>
                <a:lumOff val="0"/>
                <a:alphaOff val="-40000"/>
                <a:shade val="58000"/>
                <a:satMod val="165000"/>
              </a:schemeClr>
            </a:gs>
            <a:gs pos="75000">
              <a:schemeClr val="accent1">
                <a:alpha val="90000"/>
                <a:hueOff val="0"/>
                <a:satOff val="0"/>
                <a:lumOff val="0"/>
                <a:alphaOff val="-40000"/>
                <a:shade val="30000"/>
                <a:satMod val="175000"/>
              </a:schemeClr>
            </a:gs>
            <a:gs pos="100000">
              <a:schemeClr val="accent1">
                <a:alpha val="90000"/>
                <a:hueOff val="0"/>
                <a:satOff val="0"/>
                <a:lumOff val="0"/>
                <a:alphaOff val="-4000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MA" sz="1600" b="1" kern="1200" dirty="0" smtClean="0"/>
            <a:t>اكتساب المتعلم الاقتناع بأهمية التكوين الذاتي اعتمادا على تبني منطق التفكير و الاستدلال و إلغاء المعرفة المشوشة</a:t>
          </a:r>
          <a:endParaRPr lang="fr-FR" sz="1600" b="1" kern="1200" dirty="0"/>
        </a:p>
      </dsp:txBody>
      <dsp:txXfrm>
        <a:off x="2126608" y="3894131"/>
        <a:ext cx="4247904" cy="159396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76D6E0-011C-4F7B-8348-5DC46F203704}">
      <dsp:nvSpPr>
        <dsp:cNvPr id="0" name=""/>
        <dsp:cNvSpPr/>
      </dsp:nvSpPr>
      <dsp:spPr>
        <a:xfrm>
          <a:off x="0" y="425352"/>
          <a:ext cx="7200800" cy="630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F9BA1DF-481B-48F0-AB02-368F641E6B18}">
      <dsp:nvSpPr>
        <dsp:cNvPr id="0" name=""/>
        <dsp:cNvSpPr/>
      </dsp:nvSpPr>
      <dsp:spPr>
        <a:xfrm>
          <a:off x="1152106" y="121074"/>
          <a:ext cx="4896500" cy="73800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21" tIns="0" rIns="190521" bIns="0" numCol="1" spcCol="1270" anchor="ctr" anchorCtr="0">
          <a:noAutofit/>
        </a:bodyPr>
        <a:lstStyle/>
        <a:p>
          <a:pPr lvl="0" algn="ctr" defTabSz="800100">
            <a:lnSpc>
              <a:spcPct val="90000"/>
            </a:lnSpc>
            <a:spcBef>
              <a:spcPct val="0"/>
            </a:spcBef>
            <a:spcAft>
              <a:spcPct val="35000"/>
            </a:spcAft>
          </a:pPr>
          <a:r>
            <a:rPr lang="ar-SA" sz="1800" b="1" kern="1200" smtClean="0">
              <a:latin typeface="+mn-lt"/>
              <a:ea typeface="+mn-ea"/>
              <a:cs typeface="+mn-cs"/>
            </a:rPr>
            <a:t>المعارف المبنية لا المعارف المنقولة</a:t>
          </a:r>
          <a:endParaRPr lang="fr-FR" sz="1800" b="1" kern="1200" dirty="0" smtClean="0">
            <a:latin typeface="+mn-lt"/>
            <a:ea typeface="+mn-ea"/>
            <a:cs typeface="+mn-cs"/>
          </a:endParaRPr>
        </a:p>
      </dsp:txBody>
      <dsp:txXfrm>
        <a:off x="1152106" y="121074"/>
        <a:ext cx="4896500" cy="738000"/>
      </dsp:txXfrm>
    </dsp:sp>
    <dsp:sp modelId="{CD07DB26-D743-4E42-9E86-E9E577FD747E}">
      <dsp:nvSpPr>
        <dsp:cNvPr id="0" name=""/>
        <dsp:cNvSpPr/>
      </dsp:nvSpPr>
      <dsp:spPr>
        <a:xfrm>
          <a:off x="0" y="1559352"/>
          <a:ext cx="7200800" cy="630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45EDF42-94F7-4A78-BE21-3D9CE1CE5130}">
      <dsp:nvSpPr>
        <dsp:cNvPr id="0" name=""/>
        <dsp:cNvSpPr/>
      </dsp:nvSpPr>
      <dsp:spPr>
        <a:xfrm>
          <a:off x="1152106" y="1182352"/>
          <a:ext cx="4896601" cy="73800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21" tIns="0" rIns="190521" bIns="0" numCol="1" spcCol="1270" anchor="ctr" anchorCtr="0">
          <a:noAutofit/>
        </a:bodyPr>
        <a:lstStyle/>
        <a:p>
          <a:pPr lvl="0" algn="ctr" defTabSz="800100">
            <a:lnSpc>
              <a:spcPct val="90000"/>
            </a:lnSpc>
            <a:spcBef>
              <a:spcPct val="0"/>
            </a:spcBef>
            <a:spcAft>
              <a:spcPct val="35000"/>
            </a:spcAft>
          </a:pPr>
          <a:r>
            <a:rPr lang="ar-SA" sz="1800" b="1" kern="1200" smtClean="0">
              <a:latin typeface="+mn-lt"/>
              <a:ea typeface="+mn-ea"/>
              <a:cs typeface="+mn-cs"/>
            </a:rPr>
            <a:t>نسبية المعارف لا المعارف بالمطلق</a:t>
          </a:r>
          <a:endParaRPr lang="fr-FR" sz="1800" b="1" kern="1200" dirty="0" smtClean="0">
            <a:latin typeface="+mn-lt"/>
            <a:ea typeface="+mn-ea"/>
            <a:cs typeface="+mn-cs"/>
          </a:endParaRPr>
        </a:p>
      </dsp:txBody>
      <dsp:txXfrm>
        <a:off x="1152106" y="1182352"/>
        <a:ext cx="4896601" cy="738000"/>
      </dsp:txXfrm>
    </dsp:sp>
    <dsp:sp modelId="{E7FA35E0-FBC5-4CC0-8F2A-C12A9BA69774}">
      <dsp:nvSpPr>
        <dsp:cNvPr id="0" name=""/>
        <dsp:cNvSpPr/>
      </dsp:nvSpPr>
      <dsp:spPr>
        <a:xfrm>
          <a:off x="0" y="2693352"/>
          <a:ext cx="7200800" cy="630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A33ED6A-2322-4D7D-A147-ABD81D1FDB73}">
      <dsp:nvSpPr>
        <dsp:cNvPr id="0" name=""/>
        <dsp:cNvSpPr/>
      </dsp:nvSpPr>
      <dsp:spPr>
        <a:xfrm>
          <a:off x="1143184" y="2238079"/>
          <a:ext cx="4928457" cy="73800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21" tIns="0" rIns="190521" bIns="0" numCol="1" spcCol="1270" anchor="ctr" anchorCtr="0">
          <a:noAutofit/>
        </a:bodyPr>
        <a:lstStyle/>
        <a:p>
          <a:pPr lvl="0" algn="ctr" defTabSz="800100">
            <a:lnSpc>
              <a:spcPct val="90000"/>
            </a:lnSpc>
            <a:spcBef>
              <a:spcPct val="0"/>
            </a:spcBef>
            <a:spcAft>
              <a:spcPct val="35000"/>
            </a:spcAft>
          </a:pPr>
          <a:r>
            <a:rPr lang="ar-SA" sz="1800" b="1" kern="1200" smtClean="0">
              <a:latin typeface="+mn-lt"/>
              <a:ea typeface="+mn-ea"/>
              <a:cs typeface="+mn-cs"/>
            </a:rPr>
            <a:t>ضرورة الممارسة التأملية  </a:t>
          </a:r>
          <a:r>
            <a:rPr lang="ar-MA" sz="1800" b="1" kern="1200" smtClean="0">
              <a:latin typeface="+mn-lt"/>
              <a:ea typeface="+mn-ea"/>
              <a:cs typeface="+mn-cs"/>
            </a:rPr>
            <a:t>ل</a:t>
          </a:r>
          <a:r>
            <a:rPr lang="ar-SA" sz="1800" b="1" kern="1200" smtClean="0">
              <a:latin typeface="+mn-lt"/>
              <a:ea typeface="+mn-ea"/>
              <a:cs typeface="+mn-cs"/>
            </a:rPr>
            <a:t>لمعارف</a:t>
          </a:r>
          <a:r>
            <a:rPr lang="ar-MA" sz="1800" b="1" kern="1200" smtClean="0">
              <a:latin typeface="+mn-lt"/>
              <a:ea typeface="+mn-ea"/>
              <a:cs typeface="+mn-cs"/>
            </a:rPr>
            <a:t>، أي عدم </a:t>
          </a:r>
          <a:r>
            <a:rPr lang="ar-SA" sz="1800" b="1" kern="1200" smtClean="0">
              <a:latin typeface="+mn-lt"/>
              <a:ea typeface="+mn-ea"/>
              <a:cs typeface="+mn-cs"/>
            </a:rPr>
            <a:t>تقبلها كما</a:t>
          </a:r>
          <a:r>
            <a:rPr lang="ar-MA" sz="1800" b="1" kern="1200" smtClean="0">
              <a:latin typeface="+mn-lt"/>
              <a:ea typeface="+mn-ea"/>
              <a:cs typeface="+mn-cs"/>
            </a:rPr>
            <a:t> هي</a:t>
          </a:r>
          <a:r>
            <a:rPr lang="ar-SA" sz="1800" b="1" kern="1200" smtClean="0">
              <a:latin typeface="+mn-lt"/>
              <a:ea typeface="+mn-ea"/>
              <a:cs typeface="+mn-cs"/>
            </a:rPr>
            <a:t> </a:t>
          </a:r>
          <a:endParaRPr lang="fr-FR" sz="1800" b="1" kern="1200" dirty="0" smtClean="0">
            <a:latin typeface="+mn-lt"/>
            <a:ea typeface="+mn-ea"/>
            <a:cs typeface="+mn-cs"/>
          </a:endParaRPr>
        </a:p>
      </dsp:txBody>
      <dsp:txXfrm>
        <a:off x="1143184" y="2238079"/>
        <a:ext cx="4928457" cy="738000"/>
      </dsp:txXfrm>
    </dsp:sp>
    <dsp:sp modelId="{76030894-217F-4628-A09F-7C6430240706}">
      <dsp:nvSpPr>
        <dsp:cNvPr id="0" name=""/>
        <dsp:cNvSpPr/>
      </dsp:nvSpPr>
      <dsp:spPr>
        <a:xfrm>
          <a:off x="0" y="3827352"/>
          <a:ext cx="7200800" cy="630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C864603-69B9-4E66-9BB5-5CD9F884E7B4}">
      <dsp:nvSpPr>
        <dsp:cNvPr id="0" name=""/>
        <dsp:cNvSpPr/>
      </dsp:nvSpPr>
      <dsp:spPr>
        <a:xfrm>
          <a:off x="1224136" y="3373895"/>
          <a:ext cx="4752542" cy="73800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21" tIns="0" rIns="190521" bIns="0" numCol="1" spcCol="1270" anchor="ctr" anchorCtr="0">
          <a:noAutofit/>
        </a:bodyPr>
        <a:lstStyle/>
        <a:p>
          <a:pPr lvl="0" algn="ctr" defTabSz="977900">
            <a:lnSpc>
              <a:spcPct val="90000"/>
            </a:lnSpc>
            <a:spcBef>
              <a:spcPct val="0"/>
            </a:spcBef>
            <a:spcAft>
              <a:spcPct val="35000"/>
            </a:spcAft>
          </a:pPr>
          <a:r>
            <a:rPr lang="ar-SA" sz="2200" kern="1200" smtClean="0">
              <a:latin typeface="+mn-lt"/>
              <a:ea typeface="+mn-ea"/>
              <a:cs typeface="+mn-cs"/>
            </a:rPr>
            <a:t>تموقع المعارف في وضعيات وسياقات</a:t>
          </a:r>
          <a:endParaRPr lang="fr-FR" sz="2200" kern="1200" dirty="0" smtClean="0">
            <a:latin typeface="+mn-lt"/>
            <a:ea typeface="+mn-ea"/>
            <a:cs typeface="+mn-cs"/>
          </a:endParaRPr>
        </a:p>
      </dsp:txBody>
      <dsp:txXfrm>
        <a:off x="1224136" y="3373895"/>
        <a:ext cx="4752542" cy="73800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4099"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vl1pPr>
          </a:lstStyle>
          <a:p>
            <a:fld id="{2765230E-2AD3-4AE4-8593-27A17E771CD7}"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62462BF-58DF-4A9E-B89C-23519E68A683}" type="slidenum">
              <a:rPr lang="fr-FR" smtClean="0">
                <a:solidFill>
                  <a:prstClr val="black"/>
                </a:solidFill>
              </a:rPr>
              <a:pPr/>
              <a:t>14</a:t>
            </a:fld>
            <a:endParaRPr lang="fr-FR">
              <a:solidFill>
                <a:prstClr val="black"/>
              </a:solidFill>
            </a:endParaRPr>
          </a:p>
        </p:txBody>
      </p:sp>
    </p:spTree>
    <p:extLst>
      <p:ext uri="{BB962C8B-B14F-4D97-AF65-F5344CB8AC3E}">
        <p14:creationId xmlns="" xmlns:p14="http://schemas.microsoft.com/office/powerpoint/2010/main" val="4256115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62462BF-58DF-4A9E-B89C-23519E68A683}" type="slidenum">
              <a:rPr lang="fr-FR" smtClean="0">
                <a:solidFill>
                  <a:prstClr val="black"/>
                </a:solidFill>
              </a:rPr>
              <a:pPr/>
              <a:t>15</a:t>
            </a:fld>
            <a:endParaRPr lang="fr-FR">
              <a:solidFill>
                <a:prstClr val="black"/>
              </a:solidFill>
            </a:endParaRPr>
          </a:p>
        </p:txBody>
      </p:sp>
    </p:spTree>
    <p:extLst>
      <p:ext uri="{BB962C8B-B14F-4D97-AF65-F5344CB8AC3E}">
        <p14:creationId xmlns:p14="http://schemas.microsoft.com/office/powerpoint/2010/main" xmlns="" val="4256115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62462BF-58DF-4A9E-B89C-23519E68A683}" type="slidenum">
              <a:rPr lang="fr-FR" smtClean="0">
                <a:solidFill>
                  <a:prstClr val="black"/>
                </a:solidFill>
              </a:rPr>
              <a:pPr/>
              <a:t>16</a:t>
            </a:fld>
            <a:endParaRPr lang="fr-FR">
              <a:solidFill>
                <a:prstClr val="black"/>
              </a:solidFill>
            </a:endParaRPr>
          </a:p>
        </p:txBody>
      </p:sp>
    </p:spTree>
    <p:extLst>
      <p:ext uri="{BB962C8B-B14F-4D97-AF65-F5344CB8AC3E}">
        <p14:creationId xmlns:p14="http://schemas.microsoft.com/office/powerpoint/2010/main" xmlns="" val="4256115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SA" b="1" dirty="0" smtClean="0">
                <a:latin typeface="Adobe Arabic" pitchFamily="18" charset="-78"/>
                <a:cs typeface="Adobe Arabic" pitchFamily="18" charset="-78"/>
              </a:rPr>
              <a:t>أدرك واطسون وغيره من السلوكيين، انطلاقا من هذه التجربة أنه من الممكن أيضًا تغيير سلوك الإنسان </a:t>
            </a:r>
            <a:r>
              <a:rPr lang="ar-SA" b="1" dirty="0" err="1" smtClean="0">
                <a:latin typeface="Adobe Arabic" pitchFamily="18" charset="-78"/>
                <a:cs typeface="Adobe Arabic" pitchFamily="18" charset="-78"/>
              </a:rPr>
              <a:t>بالإشراط</a:t>
            </a:r>
            <a:r>
              <a:rPr lang="ar-SA" b="1" dirty="0" smtClean="0">
                <a:latin typeface="Adobe Arabic" pitchFamily="18" charset="-78"/>
                <a:cs typeface="Adobe Arabic" pitchFamily="18" charset="-78"/>
              </a:rPr>
              <a:t>، أي أنه بإمكانه توليد أية استجابة يريدها من خلال التحكم في بيئة الفرد</a:t>
            </a:r>
            <a:endParaRPr lang="fr-FR" dirty="0"/>
          </a:p>
        </p:txBody>
      </p:sp>
      <p:sp>
        <p:nvSpPr>
          <p:cNvPr id="4" name="Espace réservé du numéro de diapositive 3"/>
          <p:cNvSpPr>
            <a:spLocks noGrp="1"/>
          </p:cNvSpPr>
          <p:nvPr>
            <p:ph type="sldNum" sz="quarter" idx="10"/>
          </p:nvPr>
        </p:nvSpPr>
        <p:spPr/>
        <p:txBody>
          <a:bodyPr/>
          <a:lstStyle/>
          <a:p>
            <a:fld id="{F5E413BE-1E33-473C-9947-8658CC6D01D2}" type="slidenum">
              <a:rPr lang="fr-FR" smtClean="0"/>
              <a:pPr/>
              <a:t>18</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765230E-2AD3-4AE4-8593-27A17E771CD7}" type="slidenum">
              <a:rPr lang="fr-FR" smtClean="0"/>
              <a:pPr/>
              <a:t>24</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765230E-2AD3-4AE4-8593-27A17E771CD7}" type="slidenum">
              <a:rPr lang="fr-FR" smtClean="0"/>
              <a:pPr/>
              <a:t>26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endParaRPr lang="fr-FR"/>
          </a:p>
        </p:txBody>
      </p:sp>
      <p:sp>
        <p:nvSpPr>
          <p:cNvPr id="9" name="Espace réservé du numéro de diapositive 8"/>
          <p:cNvSpPr>
            <a:spLocks noGrp="1"/>
          </p:cNvSpPr>
          <p:nvPr>
            <p:ph type="sldNum" sz="quarter" idx="15"/>
          </p:nvPr>
        </p:nvSpPr>
        <p:spPr/>
        <p:txBody>
          <a:bodyPr rtlCol="0"/>
          <a:lstStyle/>
          <a:p>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endParaRPr lang="fr-FR"/>
          </a:p>
        </p:txBody>
      </p:sp>
      <p:sp>
        <p:nvSpPr>
          <p:cNvPr id="7" name="Espace réservé du numéro de diapositive 6"/>
          <p:cNvSpPr>
            <a:spLocks noGrp="1"/>
          </p:cNvSpPr>
          <p:nvPr>
            <p:ph type="sldNum" sz="quarter" idx="11"/>
          </p:nvPr>
        </p:nvSpPr>
        <p:spPr/>
        <p:txBody>
          <a:bodyPr rtlCol="0"/>
          <a:lstStyle/>
          <a:p>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endParaRPr lang="fr-FR"/>
          </a:p>
        </p:txBody>
      </p:sp>
      <p:sp>
        <p:nvSpPr>
          <p:cNvPr id="22" name="Espace réservé du numéro de diapositive 21"/>
          <p:cNvSpPr>
            <a:spLocks noGrp="1"/>
          </p:cNvSpPr>
          <p:nvPr>
            <p:ph type="sldNum" sz="quarter" idx="15"/>
          </p:nvPr>
        </p:nvSpPr>
        <p:spPr/>
        <p:txBody>
          <a:bodyPr rtlCol="0"/>
          <a:lstStyle/>
          <a:p>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endParaRPr lang="fr-FR"/>
          </a:p>
        </p:txBody>
      </p:sp>
      <p:sp>
        <p:nvSpPr>
          <p:cNvPr id="18" name="Espace réservé du numéro de diapositive 17"/>
          <p:cNvSpPr>
            <a:spLocks noGrp="1"/>
          </p:cNvSpPr>
          <p:nvPr>
            <p:ph type="sldNum" sz="quarter" idx="11"/>
          </p:nvPr>
        </p:nvSpPr>
        <p:spPr/>
        <p:txBody>
          <a:bodyPr rtlCol="0"/>
          <a:lstStyle/>
          <a:p>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endParaRPr lang="fr-F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0.xml"/><Relationship Id="rId7" Type="http://schemas.microsoft.com/office/2007/relationships/diagramDrawing" Target="../diagrams/drawing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91680" y="1916832"/>
            <a:ext cx="5715040" cy="1143000"/>
          </a:xfrm>
        </p:spPr>
        <p:style>
          <a:lnRef idx="2">
            <a:schemeClr val="accent1"/>
          </a:lnRef>
          <a:fillRef idx="1">
            <a:schemeClr val="lt1"/>
          </a:fillRef>
          <a:effectRef idx="0">
            <a:schemeClr val="accent1"/>
          </a:effectRef>
          <a:fontRef idx="minor">
            <a:schemeClr val="dk1"/>
          </a:fontRef>
        </p:style>
        <p:txBody>
          <a:bodyPr/>
          <a:lstStyle/>
          <a:p>
            <a:pPr algn="ctr"/>
            <a:r>
              <a:rPr lang="ar-MA" sz="6600" cap="none" dirty="0" smtClean="0">
                <a:ln w="19050">
                  <a:solidFill>
                    <a:schemeClr val="tx2">
                      <a:tint val="1000"/>
                    </a:schemeClr>
                  </a:solidFill>
                  <a:prstDash val="solid"/>
                </a:ln>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6200000" scaled="1"/>
                  <a:tileRect/>
                </a:gradFill>
                <a:effectLst>
                  <a:glow rad="63500">
                    <a:schemeClr val="accent6">
                      <a:satMod val="175000"/>
                      <a:alpha val="40000"/>
                    </a:schemeClr>
                  </a:glow>
                  <a:outerShdw blurRad="50000" dist="50800" dir="7500000" algn="tl">
                    <a:srgbClr val="000000">
                      <a:shade val="5000"/>
                      <a:alpha val="35000"/>
                    </a:srgbClr>
                  </a:outerShdw>
                </a:effectLst>
              </a:rPr>
              <a:t>نظريات التعلم</a:t>
            </a:r>
            <a:endParaRPr lang="fr-FR" sz="6600" cap="none" dirty="0">
              <a:ln w="19050">
                <a:solidFill>
                  <a:schemeClr val="tx2">
                    <a:tint val="1000"/>
                  </a:schemeClr>
                </a:solidFill>
                <a:prstDash val="solid"/>
              </a:ln>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16200000" scaled="1"/>
                <a:tileRect/>
              </a:gradFill>
              <a:effectLst>
                <a:glow rad="63500">
                  <a:schemeClr val="accent6">
                    <a:satMod val="175000"/>
                    <a:alpha val="40000"/>
                  </a:schemeClr>
                </a:glow>
                <a:outerShdw blurRad="50000" dist="50800" dir="7500000" algn="tl">
                  <a:srgbClr val="000000">
                    <a:shade val="5000"/>
                    <a:alpha val="35000"/>
                  </a:srgbClr>
                </a:outerShdw>
              </a:effectLst>
            </a:endParaRPr>
          </a:p>
        </p:txBody>
      </p:sp>
      <p:pic>
        <p:nvPicPr>
          <p:cNvPr id="17" name="Picture 7" descr="J0288976"/>
          <p:cNvPicPr>
            <a:picLocks noChangeAspect="1" noChangeArrowheads="1"/>
          </p:cNvPicPr>
          <p:nvPr/>
        </p:nvPicPr>
        <p:blipFill>
          <a:blip r:embed="rId2" cstate="print"/>
          <a:srcRect/>
          <a:stretch>
            <a:fillRect/>
          </a:stretch>
        </p:blipFill>
        <p:spPr>
          <a:xfrm>
            <a:off x="251520" y="4293096"/>
            <a:ext cx="2643206" cy="1928826"/>
          </a:xfrm>
          <a:prstGeom prst="rect">
            <a:avLst/>
          </a:prstGeom>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404664"/>
            <a:ext cx="7239000" cy="96582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kumimoji="1" lang="ar-MA" sz="5400" b="1" i="1" cap="none" dirty="0" smtClean="0">
                <a:ln/>
                <a:solidFill>
                  <a:schemeClr val="accent3"/>
                </a:solidFill>
                <a:cs typeface="Adobe Arabic"/>
              </a:rPr>
              <a:t>المدرسة السلوكية</a:t>
            </a:r>
            <a:endParaRPr kumimoji="1" lang="fr-FR" sz="5400" b="1" i="1" cap="none" dirty="0">
              <a:ln/>
              <a:solidFill>
                <a:schemeClr val="accent3"/>
              </a:solidFill>
              <a:cs typeface="Adobe Arabic"/>
            </a:endParaRPr>
          </a:p>
        </p:txBody>
      </p:sp>
      <p:sp>
        <p:nvSpPr>
          <p:cNvPr id="3" name="Espace réservé du contenu 2"/>
          <p:cNvSpPr>
            <a:spLocks noGrp="1"/>
          </p:cNvSpPr>
          <p:nvPr>
            <p:ph sz="quarter" idx="1"/>
          </p:nvPr>
        </p:nvSpPr>
        <p:spPr>
          <a:xfrm>
            <a:off x="467544" y="3861048"/>
            <a:ext cx="7786742" cy="1785950"/>
          </a:xfrm>
        </p:spPr>
        <p:txBody>
          <a:bodyPr>
            <a:normAutofit/>
          </a:bodyPr>
          <a:lstStyle/>
          <a:p>
            <a:pPr>
              <a:buNone/>
            </a:pPr>
            <a:endParaRPr lang="ar-MA" sz="2000" i="1" dirty="0" smtClean="0">
              <a:latin typeface="Adobe Arabic" pitchFamily="18" charset="-78"/>
              <a:cs typeface="Adobe Arabic" pitchFamily="18" charset="-78"/>
            </a:endParaRPr>
          </a:p>
          <a:p>
            <a:pPr algn="r">
              <a:buNone/>
            </a:pPr>
            <a:r>
              <a:rPr lang="ar-SA" sz="2400" i="1" dirty="0" smtClean="0"/>
              <a:t>السلوك عند </a:t>
            </a:r>
            <a:r>
              <a:rPr lang="ar-SA" sz="2400" i="1" dirty="0" err="1" smtClean="0"/>
              <a:t>ه</a:t>
            </a:r>
            <a:r>
              <a:rPr lang="ar-MA" sz="2400" i="1" dirty="0" smtClean="0"/>
              <a:t>ذ</a:t>
            </a:r>
            <a:r>
              <a:rPr lang="ar-SA" sz="2400" i="1" dirty="0" smtClean="0"/>
              <a:t>ه المدرسة قوامه المثير أو المنبه  ثم الاستجابة ،وليس التعلم ،في الحقيقة ،سوى عملية ربط واقتران عضوي بين </a:t>
            </a:r>
            <a:r>
              <a:rPr lang="ar-MA" sz="2400" i="1" dirty="0" smtClean="0"/>
              <a:t>المثيرات</a:t>
            </a:r>
            <a:r>
              <a:rPr lang="ar-SA" sz="2400" i="1" dirty="0" smtClean="0"/>
              <a:t> والاستجابات ،وه</a:t>
            </a:r>
            <a:r>
              <a:rPr lang="ar-MA" sz="2400" i="1" dirty="0" smtClean="0"/>
              <a:t>ذ</a:t>
            </a:r>
            <a:r>
              <a:rPr lang="ar-SA" sz="2400" i="1" dirty="0" smtClean="0"/>
              <a:t>ه الارتباطات هي الوحدات الأساسية للسلوك البشري</a:t>
            </a:r>
            <a:endParaRPr lang="fr-FR" sz="2400" i="1" dirty="0" smtClean="0"/>
          </a:p>
          <a:p>
            <a:pPr>
              <a:buNone/>
            </a:pPr>
            <a:endParaRPr lang="ar-SA" sz="2400" b="1" dirty="0" smtClean="0">
              <a:latin typeface="Adobe Arabic" pitchFamily="18" charset="-78"/>
              <a:cs typeface="Adobe Arabic" pitchFamily="18" charset="-78"/>
            </a:endParaRPr>
          </a:p>
        </p:txBody>
      </p:sp>
      <p:sp>
        <p:nvSpPr>
          <p:cNvPr id="4" name="AutoShape 263"/>
          <p:cNvSpPr>
            <a:spLocks noChangeArrowheads="1"/>
          </p:cNvSpPr>
          <p:nvPr/>
        </p:nvSpPr>
        <p:spPr bwMode="gray">
          <a:xfrm>
            <a:off x="395536" y="1628800"/>
            <a:ext cx="8501122" cy="2016224"/>
          </a:xfrm>
          <a:prstGeom prst="roundRect">
            <a:avLst>
              <a:gd name="adj" fmla="val 17509"/>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rtl="1"/>
            <a:r>
              <a:rPr lang="ar-DZ" sz="2000" b="1" dirty="0" smtClean="0">
                <a:effectLst>
                  <a:outerShdw blurRad="38100" dist="38100" dir="2700000" algn="tl">
                    <a:srgbClr val="000000">
                      <a:alpha val="43137"/>
                    </a:srgbClr>
                  </a:outerShdw>
                </a:effectLst>
                <a:latin typeface="+mn-lt"/>
              </a:rPr>
              <a:t>الحياة النفسية لها مظهر واحد يمكن مقاربته من الناحية العلمية وهو السلوك الخارجي القابل للملاحظة</a:t>
            </a:r>
            <a:endParaRPr lang="fr-FR" sz="2000" b="1" dirty="0" smtClean="0">
              <a:effectLst>
                <a:outerShdw blurRad="38100" dist="38100" dir="2700000" algn="tl">
                  <a:srgbClr val="000000">
                    <a:alpha val="43137"/>
                  </a:srgbClr>
                </a:outerShdw>
              </a:effectLst>
              <a:latin typeface="+mn-lt"/>
            </a:endParaRPr>
          </a:p>
          <a:p>
            <a:pPr algn="ctr" rtl="1"/>
            <a:r>
              <a:rPr lang="ar-DZ" sz="2000" b="1" dirty="0" smtClean="0">
                <a:effectLst>
                  <a:outerShdw blurRad="38100" dist="38100" dir="2700000" algn="tl">
                    <a:srgbClr val="000000">
                      <a:alpha val="43137"/>
                    </a:srgbClr>
                  </a:outerShdw>
                </a:effectLst>
                <a:latin typeface="+mn-lt"/>
              </a:rPr>
              <a:t> والقياس، أما العوامل النفسية الداخلية واللاشعورية فهي تقع خارج نطاق الملاحظة العلمية</a:t>
            </a:r>
            <a:endParaRPr lang="fr-FR" sz="2000" b="1" dirty="0">
              <a:effectLst>
                <a:outerShdw blurRad="38100" dist="38100" dir="2700000" algn="tl">
                  <a:srgbClr val="000000">
                    <a:alpha val="43137"/>
                  </a:srgbClr>
                </a:outerShdw>
              </a:effectLst>
              <a:latin typeface="+mn-lt"/>
            </a:endParaRPr>
          </a:p>
        </p:txBody>
      </p:sp>
      <p:sp>
        <p:nvSpPr>
          <p:cNvPr id="5" name="AutoShape 264"/>
          <p:cNvSpPr>
            <a:spLocks noChangeArrowheads="1"/>
          </p:cNvSpPr>
          <p:nvPr/>
        </p:nvSpPr>
        <p:spPr bwMode="gray">
          <a:xfrm>
            <a:off x="539552" y="3356992"/>
            <a:ext cx="8232012" cy="267752"/>
          </a:xfrm>
          <a:prstGeom prst="roundRect">
            <a:avLst>
              <a:gd name="adj" fmla="val 50000"/>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endParaRPr lang="fr-FR"/>
          </a:p>
        </p:txBody>
      </p:sp>
      <p:sp>
        <p:nvSpPr>
          <p:cNvPr id="6" name="AutoShape 265"/>
          <p:cNvSpPr>
            <a:spLocks noChangeArrowheads="1"/>
          </p:cNvSpPr>
          <p:nvPr/>
        </p:nvSpPr>
        <p:spPr bwMode="gray">
          <a:xfrm>
            <a:off x="539552" y="1628800"/>
            <a:ext cx="8232012" cy="290252"/>
          </a:xfrm>
          <a:prstGeom prst="roundRect">
            <a:avLst>
              <a:gd name="adj" fmla="val 50000"/>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620688"/>
            <a:ext cx="7239000" cy="936104"/>
          </a:xfrm>
        </p:spPr>
        <p:txBody>
          <a:bodyPr>
            <a:noAutofit/>
          </a:bodyPr>
          <a:lstStyle/>
          <a:p>
            <a:pPr algn="ctr"/>
            <a:r>
              <a:rPr lang="ar-MA" sz="4800" b="1" cap="none"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المبدأ العام </a:t>
            </a:r>
            <a:endParaRPr lang="fr-FR" sz="4800" b="1"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Espace réservé du contenu 2"/>
          <p:cNvSpPr>
            <a:spLocks noGrp="1"/>
          </p:cNvSpPr>
          <p:nvPr>
            <p:ph sz="quarter" idx="1"/>
          </p:nvPr>
        </p:nvSpPr>
        <p:spPr>
          <a:xfrm>
            <a:off x="0" y="2060848"/>
            <a:ext cx="8640960" cy="3672408"/>
          </a:xfrm>
        </p:spPr>
        <p:txBody>
          <a:bodyPr/>
          <a:lstStyle/>
          <a:p>
            <a:pPr algn="r" rtl="1">
              <a:buNone/>
            </a:pPr>
            <a:r>
              <a:rPr lang="ar-MA" sz="2800" i="1" dirty="0" smtClean="0">
                <a:latin typeface="Cambria" pitchFamily="18" charset="0"/>
              </a:rPr>
              <a:t>تقوم على مسلمة نظرية رئيسية تتمثل في العلاقة الناتجة بين متغيرين </a:t>
            </a:r>
            <a:r>
              <a:rPr lang="fr-FR" sz="2800" i="1" dirty="0" smtClean="0">
                <a:latin typeface="Cambria" pitchFamily="18" charset="0"/>
              </a:rPr>
              <a:t>          </a:t>
            </a:r>
            <a:r>
              <a:rPr lang="ar-MA" sz="2800" i="1" dirty="0" smtClean="0">
                <a:latin typeface="Cambria" pitchFamily="18" charset="0"/>
              </a:rPr>
              <a:t>م</a:t>
            </a:r>
            <a:r>
              <a:rPr lang="fr-FR" sz="2800" i="1" dirty="0" smtClean="0">
                <a:latin typeface="Cambria" pitchFamily="18" charset="0"/>
              </a:rPr>
              <a:t>         </a:t>
            </a:r>
            <a:r>
              <a:rPr lang="ar-MA" sz="2800" i="1" dirty="0" smtClean="0">
                <a:latin typeface="Cambria" pitchFamily="18" charset="0"/>
              </a:rPr>
              <a:t> س</a:t>
            </a:r>
            <a:r>
              <a:rPr lang="fr-FR" sz="2800" i="1" dirty="0" smtClean="0">
                <a:latin typeface="Cambria" pitchFamily="18" charset="0"/>
              </a:rPr>
              <a:t>   </a:t>
            </a:r>
            <a:r>
              <a:rPr lang="ar-MA" sz="2800" i="1" dirty="0" smtClean="0">
                <a:latin typeface="Cambria" pitchFamily="18" charset="0"/>
              </a:rPr>
              <a:t>بحيث لا نجد استجابة دون مثير,وبأن التعلم يحدث نتيجة لحدوت ارتباط بين مثير ما واستجابة معينة,بحيث إذا ظهر هذا المثير مرة اخرى فإن الاستجابة التي ارتبطت به سوف تظهر هي </a:t>
            </a:r>
            <a:r>
              <a:rPr lang="ar-MA" sz="2800" i="1" dirty="0" err="1" smtClean="0">
                <a:latin typeface="Cambria" pitchFamily="18" charset="0"/>
              </a:rPr>
              <a:t>الأخرى </a:t>
            </a:r>
            <a:r>
              <a:rPr lang="ar-MA" sz="2800" i="1" dirty="0" smtClean="0">
                <a:latin typeface="Cambria" pitchFamily="18" charset="0"/>
              </a:rPr>
              <a:t>,وان الارتباط بين المثير والاستجابة يمثل وحدة صغيرة هي العنصر الاساسي للسلوك بأنماطه المختلفة   </a:t>
            </a:r>
            <a:endParaRPr lang="fr-FR" sz="2800" i="1" dirty="0" smtClean="0">
              <a:latin typeface="Cambria" pitchFamily="18" charset="0"/>
            </a:endParaRPr>
          </a:p>
        </p:txBody>
      </p:sp>
      <p:cxnSp>
        <p:nvCxnSpPr>
          <p:cNvPr id="5" name="Connecteur droit avec flèche 4"/>
          <p:cNvCxnSpPr/>
          <p:nvPr/>
        </p:nvCxnSpPr>
        <p:spPr>
          <a:xfrm flipH="1">
            <a:off x="7524328" y="2780928"/>
            <a:ext cx="57606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7" name="Rectangle 6"/>
          <p:cNvSpPr/>
          <p:nvPr/>
        </p:nvSpPr>
        <p:spPr>
          <a:xfrm>
            <a:off x="1259632" y="476672"/>
            <a:ext cx="5796136" cy="769441"/>
          </a:xfrm>
          <a:prstGeom prst="rect">
            <a:avLst/>
          </a:prstGeom>
        </p:spPr>
        <p:txBody>
          <a:bodyPr wrap="square">
            <a:spAutoFit/>
          </a:bodyPr>
          <a:lstStyle/>
          <a:p>
            <a:pPr algn="ctr" rtl="1"/>
            <a:r>
              <a:rPr lang="fr-FR" sz="32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Adobe Arabic"/>
              </a:rPr>
              <a:t> </a:t>
            </a:r>
            <a:r>
              <a:rPr kumimoji="1" lang="ar-SA" sz="44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Adobe Arabic"/>
              </a:rPr>
              <a:t>تيارات</a:t>
            </a:r>
            <a:r>
              <a:rPr kumimoji="1" lang="ar-SA" sz="36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Adobe Arabic"/>
              </a:rPr>
              <a:t> </a:t>
            </a:r>
            <a:r>
              <a:rPr kumimoji="1" lang="ar-SA" sz="44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Adobe Arabic"/>
              </a:rPr>
              <a:t>المدرسة</a:t>
            </a:r>
            <a:r>
              <a:rPr kumimoji="1" lang="ar-MA" sz="36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Adobe Arabic"/>
              </a:rPr>
              <a:t> </a:t>
            </a:r>
            <a:r>
              <a:rPr kumimoji="1" lang="ar-SA" sz="44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Adobe Arabic"/>
              </a:rPr>
              <a:t>السلوكية</a:t>
            </a:r>
            <a:r>
              <a:rPr kumimoji="1" lang="ar-MA" sz="36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mj-cs"/>
              </a:rPr>
              <a:t> </a:t>
            </a:r>
            <a:endParaRPr kumimoji="1" lang="fr-FR" sz="40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mj-cs"/>
            </a:endParaRPr>
          </a:p>
        </p:txBody>
      </p:sp>
      <p:sp>
        <p:nvSpPr>
          <p:cNvPr id="8" name=" 3"/>
          <p:cNvSpPr/>
          <p:nvPr/>
        </p:nvSpPr>
        <p:spPr>
          <a:xfrm rot="20700000">
            <a:off x="3584872" y="2441872"/>
            <a:ext cx="1468326" cy="1468326"/>
          </a:xfrm>
          <a:prstGeom prst="gear6">
            <a:avLst/>
          </a:prstGeom>
          <a:solidFill>
            <a:schemeClr val="accent5">
              <a:lumMod val="50000"/>
            </a:schemeClr>
          </a:solidFill>
          <a:ln w="57150">
            <a:noFill/>
          </a:ln>
          <a:effectLst/>
          <a:scene3d>
            <a:camera prst="orthographicFront">
              <a:rot lat="0" lon="0" rev="0"/>
            </a:camera>
            <a:lightRig rig="morning" dir="t"/>
          </a:scene3d>
          <a:sp3d prstMaterial="metal">
            <a:bevelT w="146050" h="139700" prst="convex"/>
            <a:bevelB w="215900" h="50800" prst="softRound"/>
          </a:sp3d>
        </p:spPr>
        <p:style>
          <a:lnRef idx="2">
            <a:scrgbClr r="0" g="0" b="0"/>
          </a:lnRef>
          <a:fillRef idx="1">
            <a:scrgbClr r="0" g="0" b="0"/>
          </a:fillRef>
          <a:effectRef idx="0">
            <a:scrgbClr r="0" g="0" b="0"/>
          </a:effectRef>
          <a:fontRef idx="minor">
            <a:schemeClr val="lt1"/>
          </a:fontRef>
        </p:style>
      </p:sp>
      <p:sp>
        <p:nvSpPr>
          <p:cNvPr id="9" name="Flèche en arc 8"/>
          <p:cNvSpPr/>
          <p:nvPr/>
        </p:nvSpPr>
        <p:spPr>
          <a:xfrm>
            <a:off x="3275856" y="1772816"/>
            <a:ext cx="3214710" cy="2351953"/>
          </a:xfrm>
          <a:prstGeom prst="circularArrow">
            <a:avLst>
              <a:gd name="adj1" fmla="val 5984"/>
              <a:gd name="adj2" fmla="val 394124"/>
              <a:gd name="adj3" fmla="val 13313824"/>
              <a:gd name="adj4" fmla="val 10508221"/>
              <a:gd name="adj5" fmla="val 6981"/>
            </a:avLst>
          </a:prstGeom>
          <a:solidFill>
            <a:schemeClr val="accent5">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
            <a:scrgbClr r="0" g="0" b="0"/>
          </a:fillRef>
          <a:effectRef idx="0">
            <a:scrgbClr r="0" g="0" b="0"/>
          </a:effectRef>
          <a:fontRef idx="minor">
            <a:schemeClr val="lt1"/>
          </a:fontRef>
        </p:style>
      </p:sp>
      <p:sp>
        <p:nvSpPr>
          <p:cNvPr id="10" name=" 3"/>
          <p:cNvSpPr/>
          <p:nvPr/>
        </p:nvSpPr>
        <p:spPr>
          <a:xfrm rot="20558485" flipV="1">
            <a:off x="1924774" y="3454982"/>
            <a:ext cx="2399443" cy="1928826"/>
          </a:xfrm>
          <a:prstGeom prst="leftCircularArrow">
            <a:avLst>
              <a:gd name="adj1" fmla="val 6452"/>
              <a:gd name="adj2" fmla="val 429999"/>
              <a:gd name="adj3" fmla="val 10489124"/>
              <a:gd name="adj4" fmla="val 14837806"/>
              <a:gd name="adj5" fmla="val 7527"/>
            </a:avLst>
          </a:prstGeom>
          <a:solidFill>
            <a:schemeClr val="accent1">
              <a:lumMod val="50000"/>
            </a:schemeClr>
          </a:solidFill>
          <a:ln>
            <a:solidFill>
              <a:schemeClr val="accent5">
                <a:lumMod val="2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
            <a:scrgbClr r="0" g="0" b="0"/>
          </a:fillRef>
          <a:effectRef idx="0">
            <a:scrgbClr r="0" g="0" b="0"/>
          </a:effectRef>
          <a:fontRef idx="minor">
            <a:schemeClr val="lt1"/>
          </a:fontRef>
        </p:style>
      </p:sp>
      <p:sp>
        <p:nvSpPr>
          <p:cNvPr id="11" name=" 3"/>
          <p:cNvSpPr/>
          <p:nvPr/>
        </p:nvSpPr>
        <p:spPr>
          <a:xfrm>
            <a:off x="4860032" y="3140968"/>
            <a:ext cx="1785950" cy="1738636"/>
          </a:xfrm>
          <a:prstGeom prst="gear9">
            <a:avLst/>
          </a:prstGeom>
          <a:solidFill>
            <a:schemeClr val="accent5">
              <a:lumMod val="25000"/>
            </a:schemeClr>
          </a:solidFill>
          <a:scene3d>
            <a:camera prst="orthographicFront"/>
            <a:lightRig rig="harsh" dir="t"/>
          </a:scene3d>
          <a:sp3d prstMaterial="softEdge">
            <a:bevelT w="152400" h="1130300" prst="convex"/>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Flèche en arc 11"/>
          <p:cNvSpPr/>
          <p:nvPr/>
        </p:nvSpPr>
        <p:spPr>
          <a:xfrm>
            <a:off x="4716016" y="2708920"/>
            <a:ext cx="2643206" cy="2637544"/>
          </a:xfrm>
          <a:prstGeom prst="circularArrow">
            <a:avLst>
              <a:gd name="adj1" fmla="val 4687"/>
              <a:gd name="adj2" fmla="val 299029"/>
              <a:gd name="adj3" fmla="val 2504587"/>
              <a:gd name="adj4" fmla="val 15886448"/>
              <a:gd name="adj5" fmla="val 5469"/>
            </a:avLst>
          </a:prstGeom>
          <a:solidFill>
            <a:schemeClr val="accent5">
              <a:lumMod val="2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
            <a:scrgbClr r="0" g="0" b="0"/>
          </a:fillRef>
          <a:effectRef idx="0">
            <a:scrgbClr r="0" g="0" b="0"/>
          </a:effectRef>
          <a:fontRef idx="minor">
            <a:schemeClr val="lt1"/>
          </a:fontRef>
        </p:style>
      </p:sp>
      <p:sp>
        <p:nvSpPr>
          <p:cNvPr id="16" name=" 3"/>
          <p:cNvSpPr/>
          <p:nvPr/>
        </p:nvSpPr>
        <p:spPr>
          <a:xfrm>
            <a:off x="2411760" y="3645024"/>
            <a:ext cx="1498604" cy="1498604"/>
          </a:xfrm>
          <a:prstGeom prst="gear6">
            <a:avLst/>
          </a:prstGeom>
          <a:solidFill>
            <a:schemeClr val="accent1">
              <a:lumMod val="50000"/>
            </a:schemeClr>
          </a:solidFill>
          <a:ln w="38100">
            <a:solidFill>
              <a:schemeClr val="accent5">
                <a:lumMod val="25000"/>
              </a:schemeClr>
            </a:solidFill>
          </a:ln>
          <a:scene3d>
            <a:camera prst="orthographicFront"/>
            <a:lightRig rig="threePt" dir="t"/>
          </a:scene3d>
          <a:sp3d prstMaterial="powder">
            <a:bevelT w="165100" h="146050" prst="convex"/>
          </a:sp3d>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7" name=" 3"/>
          <p:cNvSpPr/>
          <p:nvPr/>
        </p:nvSpPr>
        <p:spPr>
          <a:xfrm rot="20700000">
            <a:off x="3800895" y="4458096"/>
            <a:ext cx="1468326" cy="1468326"/>
          </a:xfrm>
          <a:prstGeom prst="gear6">
            <a:avLst/>
          </a:prstGeom>
          <a:solidFill>
            <a:schemeClr val="accent5">
              <a:lumMod val="50000"/>
            </a:schemeClr>
          </a:solidFill>
          <a:ln w="57150">
            <a:noFill/>
          </a:ln>
          <a:effectLst/>
          <a:scene3d>
            <a:camera prst="orthographicFront">
              <a:rot lat="0" lon="0" rev="0"/>
            </a:camera>
            <a:lightRig rig="morning" dir="t"/>
          </a:scene3d>
          <a:sp3d prstMaterial="metal">
            <a:bevelT w="146050" h="139700" prst="convex"/>
            <a:bevelB w="215900" h="50800" prst="softRound"/>
          </a:sp3d>
        </p:spPr>
        <p:style>
          <a:lnRef idx="2">
            <a:scrgbClr r="0" g="0" b="0"/>
          </a:lnRef>
          <a:fillRef idx="1">
            <a:scrgbClr r="0" g="0" b="0"/>
          </a:fillRef>
          <a:effectRef idx="0">
            <a:scrgbClr r="0" g="0" b="0"/>
          </a:effectRef>
          <a:fontRef idx="minor">
            <a:schemeClr val="lt1"/>
          </a:fontRef>
        </p:style>
      </p:sp>
      <p:sp>
        <p:nvSpPr>
          <p:cNvPr id="18" name="Flèche en arc 17"/>
          <p:cNvSpPr/>
          <p:nvPr/>
        </p:nvSpPr>
        <p:spPr>
          <a:xfrm rot="11976445">
            <a:off x="2353143" y="4034851"/>
            <a:ext cx="3214710" cy="2351953"/>
          </a:xfrm>
          <a:prstGeom prst="circularArrow">
            <a:avLst>
              <a:gd name="adj1" fmla="val 5984"/>
              <a:gd name="adj2" fmla="val 394124"/>
              <a:gd name="adj3" fmla="val 13313824"/>
              <a:gd name="adj4" fmla="val 10508221"/>
              <a:gd name="adj5" fmla="val 6981"/>
            </a:avLst>
          </a:prstGeom>
          <a:solidFill>
            <a:schemeClr val="accent5">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
            <a:scrgbClr r="0" g="0" b="0"/>
          </a:fillRef>
          <a:effectRef idx="0">
            <a:scrgbClr r="0" g="0" b="0"/>
          </a:effectRef>
          <a:fontRef idx="minor">
            <a:schemeClr val="lt1"/>
          </a:fontRef>
        </p:style>
      </p:sp>
      <p:sp>
        <p:nvSpPr>
          <p:cNvPr id="19" name="Rectangle 18"/>
          <p:cNvSpPr/>
          <p:nvPr/>
        </p:nvSpPr>
        <p:spPr>
          <a:xfrm>
            <a:off x="179512" y="2636912"/>
            <a:ext cx="3024336" cy="830997"/>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ar-SA" b="1" dirty="0" smtClean="0">
                <a:solidFill>
                  <a:schemeClr val="accent5">
                    <a:lumMod val="50000"/>
                  </a:schemeClr>
                </a:solidFill>
              </a:rPr>
              <a:t>إدوارد ثورندايك صاحب نظرية المحاولة والخطأ</a:t>
            </a:r>
            <a:endParaRPr lang="fr-FR" b="1" dirty="0" smtClean="0">
              <a:solidFill>
                <a:schemeClr val="accent5">
                  <a:lumMod val="50000"/>
                </a:schemeClr>
              </a:solidFill>
            </a:endParaRPr>
          </a:p>
        </p:txBody>
      </p:sp>
      <p:sp>
        <p:nvSpPr>
          <p:cNvPr id="20" name="Rectangle 19"/>
          <p:cNvSpPr/>
          <p:nvPr/>
        </p:nvSpPr>
        <p:spPr>
          <a:xfrm>
            <a:off x="4572000" y="1772816"/>
            <a:ext cx="3816424" cy="830997"/>
          </a:xfrm>
          <a:prstGeom prst="rect">
            <a:avLst/>
          </a:prstGeom>
        </p:spPr>
        <p:txBody>
          <a:bodyPr wrap="square">
            <a:spAutoFit/>
          </a:bodyPr>
          <a:lstStyle/>
          <a:p>
            <a:pPr lvl="0" algn="ctr" rtl="1"/>
            <a:r>
              <a:rPr lang="ar-SA" b="1" dirty="0" smtClean="0">
                <a:solidFill>
                  <a:schemeClr val="accent5">
                    <a:lumMod val="50000"/>
                  </a:schemeClr>
                </a:solidFill>
              </a:rPr>
              <a:t>العالم </a:t>
            </a:r>
            <a:r>
              <a:rPr lang="ar-MA" b="1" dirty="0" err="1" smtClean="0">
                <a:solidFill>
                  <a:schemeClr val="accent5">
                    <a:lumMod val="50000"/>
                  </a:schemeClr>
                </a:solidFill>
              </a:rPr>
              <a:t>الأ</a:t>
            </a:r>
            <a:r>
              <a:rPr lang="ar-SA" b="1" dirty="0" err="1" smtClean="0">
                <a:solidFill>
                  <a:schemeClr val="accent5">
                    <a:lumMod val="50000"/>
                  </a:schemeClr>
                </a:solidFill>
              </a:rPr>
              <a:t>مريك</a:t>
            </a:r>
            <a:r>
              <a:rPr lang="ar-MA" b="1" dirty="0" smtClean="0">
                <a:solidFill>
                  <a:schemeClr val="accent5">
                    <a:lumMod val="50000"/>
                  </a:schemeClr>
                </a:solidFill>
              </a:rPr>
              <a:t>ي </a:t>
            </a:r>
            <a:r>
              <a:rPr lang="ar-SA" b="1" dirty="0" smtClean="0">
                <a:solidFill>
                  <a:schemeClr val="accent5">
                    <a:lumMod val="50000"/>
                  </a:schemeClr>
                </a:solidFill>
              </a:rPr>
              <a:t>جون واطسون</a:t>
            </a:r>
            <a:r>
              <a:rPr lang="ar-MA" b="1" dirty="0" smtClean="0">
                <a:solidFill>
                  <a:schemeClr val="accent5">
                    <a:lumMod val="50000"/>
                  </a:schemeClr>
                </a:solidFill>
              </a:rPr>
              <a:t> صاحب النظرية </a:t>
            </a:r>
            <a:r>
              <a:rPr lang="ar-SA" b="1" dirty="0" smtClean="0">
                <a:solidFill>
                  <a:schemeClr val="accent5">
                    <a:lumMod val="50000"/>
                  </a:schemeClr>
                </a:solidFill>
              </a:rPr>
              <a:t>السلوكية التعلمية</a:t>
            </a:r>
            <a:endParaRPr lang="fr-FR" b="1" dirty="0" smtClean="0">
              <a:solidFill>
                <a:schemeClr val="accent5">
                  <a:lumMod val="50000"/>
                </a:schemeClr>
              </a:solidFill>
            </a:endParaRPr>
          </a:p>
        </p:txBody>
      </p:sp>
      <p:sp>
        <p:nvSpPr>
          <p:cNvPr id="21" name="Rectangle 20"/>
          <p:cNvSpPr/>
          <p:nvPr/>
        </p:nvSpPr>
        <p:spPr>
          <a:xfrm>
            <a:off x="5292080" y="5157192"/>
            <a:ext cx="3528392" cy="1200329"/>
          </a:xfrm>
          <a:prstGeom prst="rect">
            <a:avLst/>
          </a:prstGeom>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MA" b="1" dirty="0" smtClean="0">
                <a:solidFill>
                  <a:schemeClr val="accent5">
                    <a:lumMod val="50000"/>
                  </a:schemeClr>
                </a:solidFill>
              </a:rPr>
              <a:t>العالم الروسي </a:t>
            </a:r>
            <a:r>
              <a:rPr lang="ar-SA" b="1" dirty="0" smtClean="0">
                <a:solidFill>
                  <a:schemeClr val="accent5">
                    <a:lumMod val="50000"/>
                  </a:schemeClr>
                </a:solidFill>
              </a:rPr>
              <a:t>إيفان</a:t>
            </a:r>
            <a:r>
              <a:rPr lang="ar-MA" b="1" dirty="0" smtClean="0">
                <a:solidFill>
                  <a:schemeClr val="accent5">
                    <a:lumMod val="50000"/>
                  </a:schemeClr>
                </a:solidFill>
              </a:rPr>
              <a:t> بافلوف </a:t>
            </a:r>
            <a:r>
              <a:rPr lang="ar-SA" b="1" dirty="0" smtClean="0">
                <a:solidFill>
                  <a:schemeClr val="accent5">
                    <a:lumMod val="50000"/>
                  </a:schemeClr>
                </a:solidFill>
              </a:rPr>
              <a:t>صاحب نظرية التعلّم الشرطي الكلاسيكي</a:t>
            </a:r>
            <a:endParaRPr lang="fr-FR" b="1" dirty="0" err="1" smtClean="0">
              <a:solidFill>
                <a:schemeClr val="accent5">
                  <a:lumMod val="50000"/>
                </a:schemeClr>
              </a:solidFill>
            </a:endParaRPr>
          </a:p>
        </p:txBody>
      </p:sp>
      <p:sp>
        <p:nvSpPr>
          <p:cNvPr id="22" name="Rectangle 21"/>
          <p:cNvSpPr/>
          <p:nvPr/>
        </p:nvSpPr>
        <p:spPr>
          <a:xfrm>
            <a:off x="323528" y="5517232"/>
            <a:ext cx="3672408" cy="830997"/>
          </a:xfrm>
          <a:prstGeom prst="rect">
            <a:avLst/>
          </a:prstGeom>
        </p:spPr>
        <p:txBody>
          <a:bodyPr wrap="square">
            <a:spAutoFit/>
          </a:bodyPr>
          <a:lstStyle/>
          <a:p>
            <a:pPr lvl="0" algn="ctr"/>
            <a:r>
              <a:rPr lang="ar-SA" b="1" dirty="0" smtClean="0">
                <a:solidFill>
                  <a:schemeClr val="accent5">
                    <a:lumMod val="50000"/>
                  </a:schemeClr>
                </a:solidFill>
              </a:rPr>
              <a:t>سكنر صاحب نظرية التعلم الشرطي الإجرائي</a:t>
            </a:r>
            <a:endParaRPr lang="fr-FR" b="1" dirty="0" smtClean="0">
              <a:solidFill>
                <a:schemeClr val="accent5">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10800000">
                                      <p:cBhvr>
                                        <p:cTn id="6" dur="500" fill="hold"/>
                                        <p:tgtEl>
                                          <p:spTgt spid="16"/>
                                        </p:tgtEl>
                                        <p:attrNameLst>
                                          <p:attrName>r</p:attrName>
                                        </p:attrNameLst>
                                      </p:cBhvr>
                                    </p:animRot>
                                  </p:childTnLst>
                                </p:cTn>
                              </p:par>
                            </p:childTnLst>
                          </p:cTn>
                        </p:par>
                        <p:par>
                          <p:cTn id="7" fill="hold">
                            <p:stCondLst>
                              <p:cond delay="500"/>
                            </p:stCondLst>
                            <p:childTnLst>
                              <p:par>
                                <p:cTn id="8" presetID="5" presetClass="entr" presetSubtype="10" fill="hold"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heckerboard(across)">
                                      <p:cBhvr>
                                        <p:cTn id="10" dur="500"/>
                                        <p:tgtEl>
                                          <p:spTgt spid="10"/>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checkerboard(across)">
                                      <p:cBhvr>
                                        <p:cTn id="13" dur="500"/>
                                        <p:tgtEl>
                                          <p:spTgt spid="19"/>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mph" presetSubtype="0" fill="hold" nodeType="clickEffect">
                                  <p:stCondLst>
                                    <p:cond delay="0"/>
                                  </p:stCondLst>
                                  <p:childTnLst>
                                    <p:animRot by="10800000">
                                      <p:cBhvr>
                                        <p:cTn id="17" dur="500" fill="hold"/>
                                        <p:tgtEl>
                                          <p:spTgt spid="8"/>
                                        </p:tgtEl>
                                        <p:attrNameLst>
                                          <p:attrName>r</p:attrName>
                                        </p:attrNameLst>
                                      </p:cBhvr>
                                    </p:animRot>
                                  </p:childTnLst>
                                </p:cTn>
                              </p:par>
                            </p:childTnLst>
                          </p:cTn>
                        </p:par>
                        <p:par>
                          <p:cTn id="18" fill="hold">
                            <p:stCondLst>
                              <p:cond delay="500"/>
                            </p:stCondLst>
                            <p:childTnLst>
                              <p:par>
                                <p:cTn id="19" presetID="5" presetClass="entr" presetSubtype="10"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checkerboard(across)">
                                      <p:cBhvr>
                                        <p:cTn id="21" dur="500"/>
                                        <p:tgtEl>
                                          <p:spTgt spid="9"/>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checkerboard(across)">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mph" presetSubtype="0" fill="hold" nodeType="clickEffect">
                                  <p:stCondLst>
                                    <p:cond delay="0"/>
                                  </p:stCondLst>
                                  <p:childTnLst>
                                    <p:animRot by="10800000">
                                      <p:cBhvr>
                                        <p:cTn id="28" dur="500" fill="hold"/>
                                        <p:tgtEl>
                                          <p:spTgt spid="11"/>
                                        </p:tgtEl>
                                        <p:attrNameLst>
                                          <p:attrName>r</p:attrName>
                                        </p:attrNameLst>
                                      </p:cBhvr>
                                    </p:animRot>
                                  </p:childTnLst>
                                </p:cTn>
                              </p:par>
                            </p:childTnLst>
                          </p:cTn>
                        </p:par>
                        <p:par>
                          <p:cTn id="29" fill="hold">
                            <p:stCondLst>
                              <p:cond delay="500"/>
                            </p:stCondLst>
                            <p:childTnLst>
                              <p:par>
                                <p:cTn id="30" presetID="5" presetClass="entr" presetSubtype="1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checkerboard(across)">
                                      <p:cBhvr>
                                        <p:cTn id="32" dur="500"/>
                                        <p:tgtEl>
                                          <p:spTgt spid="12"/>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checkerboard(across)">
                                      <p:cBhvr>
                                        <p:cTn id="35" dur="500"/>
                                        <p:tgtEl>
                                          <p:spTgt spid="21"/>
                                        </p:tgtEl>
                                      </p:cBhvr>
                                    </p:animEffect>
                                  </p:childTnLst>
                                </p:cTn>
                              </p:par>
                            </p:childTnLst>
                          </p:cTn>
                        </p:par>
                      </p:childTnLst>
                    </p:cTn>
                  </p:par>
                  <p:par>
                    <p:cTn id="36" fill="hold">
                      <p:stCondLst>
                        <p:cond delay="indefinite"/>
                      </p:stCondLst>
                      <p:childTnLst>
                        <p:par>
                          <p:cTn id="37" fill="hold">
                            <p:stCondLst>
                              <p:cond delay="0"/>
                            </p:stCondLst>
                            <p:childTnLst>
                              <p:par>
                                <p:cTn id="38" presetID="8" presetClass="emph" presetSubtype="0" fill="hold" nodeType="clickEffect">
                                  <p:stCondLst>
                                    <p:cond delay="0"/>
                                  </p:stCondLst>
                                  <p:childTnLst>
                                    <p:animRot by="10800000">
                                      <p:cBhvr>
                                        <p:cTn id="39" dur="500" fill="hold"/>
                                        <p:tgtEl>
                                          <p:spTgt spid="17"/>
                                        </p:tgtEl>
                                        <p:attrNameLst>
                                          <p:attrName>r</p:attrName>
                                        </p:attrNameLst>
                                      </p:cBhvr>
                                    </p:animRot>
                                  </p:childTnLst>
                                </p:cTn>
                              </p:par>
                            </p:childTnLst>
                          </p:cTn>
                        </p:par>
                        <p:par>
                          <p:cTn id="40" fill="hold">
                            <p:stCondLst>
                              <p:cond delay="500"/>
                            </p:stCondLst>
                            <p:childTnLst>
                              <p:par>
                                <p:cTn id="41" presetID="5" presetClass="entr" presetSubtype="10" fill="hold"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checkerboard(across)">
                                      <p:cBhvr>
                                        <p:cTn id="43" dur="500"/>
                                        <p:tgtEl>
                                          <p:spTgt spid="18"/>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checkerboard(across)">
                                      <p:cBhvr>
                                        <p:cTn id="4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2132856"/>
            <a:ext cx="8424936" cy="4401205"/>
          </a:xfrm>
          <a:prstGeom prst="rect">
            <a:avLst/>
          </a:prstGeom>
        </p:spPr>
        <p:txBody>
          <a:bodyPr wrap="square">
            <a:spAutoFit/>
          </a:bodyPr>
          <a:lstStyle/>
          <a:p>
            <a:pPr algn="r" rtl="1">
              <a:buNone/>
            </a:pPr>
            <a:r>
              <a:rPr lang="ar-SA" sz="2800" dirty="0" smtClean="0">
                <a:latin typeface="Adobe Arabic" pitchFamily="18" charset="-78"/>
                <a:cs typeface="Adobe Arabic" pitchFamily="18" charset="-78"/>
              </a:rPr>
              <a:t>انطلق واطسون بدراسة السلوك الملاحظ باستخدام الطرق الموضوعية وفي </a:t>
            </a:r>
            <a:r>
              <a:rPr lang="ar-MA" sz="2800" dirty="0" smtClean="0">
                <a:latin typeface="Adobe Arabic" pitchFamily="18" charset="-78"/>
                <a:cs typeface="Adobe Arabic" pitchFamily="18" charset="-78"/>
              </a:rPr>
              <a:t>بداية القرن </a:t>
            </a:r>
            <a:r>
              <a:rPr lang="ar-MA" sz="2800" dirty="0" err="1" smtClean="0">
                <a:latin typeface="Adobe Arabic" pitchFamily="18" charset="-78"/>
                <a:cs typeface="Adobe Arabic" pitchFamily="18" charset="-78"/>
              </a:rPr>
              <a:t>العشرين ,</a:t>
            </a:r>
            <a:r>
              <a:rPr lang="ar-SA" sz="2800" dirty="0" smtClean="0">
                <a:latin typeface="Adobe Arabic" pitchFamily="18" charset="-78"/>
                <a:cs typeface="Adobe Arabic" pitchFamily="18" charset="-78"/>
              </a:rPr>
              <a:t>أعلن عن ميلاد المدرسة السلوكية، التي عرفها بأنها توجه نظري قائمة على مبدأ أن علم النفس العلمي يجب أن يدرس فقط السلوك القابل </a:t>
            </a:r>
            <a:r>
              <a:rPr lang="ar-SA" sz="2800" dirty="0" err="1" smtClean="0">
                <a:latin typeface="Adobe Arabic" pitchFamily="18" charset="-78"/>
                <a:cs typeface="Adobe Arabic" pitchFamily="18" charset="-78"/>
              </a:rPr>
              <a:t>للملاحظة،</a:t>
            </a:r>
            <a:r>
              <a:rPr lang="ar-SA" sz="2800" dirty="0" smtClean="0">
                <a:latin typeface="Adobe Arabic" pitchFamily="18" charset="-78"/>
                <a:cs typeface="Adobe Arabic" pitchFamily="18" charset="-78"/>
              </a:rPr>
              <a:t> </a:t>
            </a:r>
          </a:p>
          <a:p>
            <a:pPr algn="r" rtl="1">
              <a:buNone/>
            </a:pPr>
            <a:r>
              <a:rPr lang="ar-SA" sz="2800" dirty="0" smtClean="0">
                <a:latin typeface="Adobe Arabic" pitchFamily="18" charset="-78"/>
                <a:cs typeface="Adobe Arabic" pitchFamily="18" charset="-78"/>
              </a:rPr>
              <a:t/>
            </a:r>
            <a:br>
              <a:rPr lang="ar-SA" sz="2800" dirty="0" smtClean="0">
                <a:latin typeface="Adobe Arabic" pitchFamily="18" charset="-78"/>
                <a:cs typeface="Adobe Arabic" pitchFamily="18" charset="-78"/>
              </a:rPr>
            </a:br>
            <a:r>
              <a:rPr lang="ar-SA" sz="2800" dirty="0" smtClean="0">
                <a:latin typeface="Adobe Arabic" pitchFamily="18" charset="-78"/>
                <a:cs typeface="Adobe Arabic" pitchFamily="18" charset="-78"/>
              </a:rPr>
              <a:t>وكان رأي </a:t>
            </a:r>
            <a:r>
              <a:rPr lang="ar-SA" sz="2800" dirty="0" err="1" smtClean="0">
                <a:latin typeface="Adobe Arabic" pitchFamily="18" charset="-78"/>
                <a:cs typeface="Adobe Arabic" pitchFamily="18" charset="-78"/>
              </a:rPr>
              <a:t>واطسن</a:t>
            </a:r>
            <a:r>
              <a:rPr lang="ar-SA" sz="2800" dirty="0" smtClean="0">
                <a:latin typeface="Adobe Arabic" pitchFamily="18" charset="-78"/>
                <a:cs typeface="Adobe Arabic" pitchFamily="18" charset="-78"/>
              </a:rPr>
              <a:t> أن كل شيء محكوم بالبيئة، وأهمل عامل </a:t>
            </a:r>
            <a:r>
              <a:rPr lang="ar-SA" sz="2800" dirty="0" err="1" smtClean="0">
                <a:latin typeface="Adobe Arabic" pitchFamily="18" charset="-78"/>
                <a:cs typeface="Adobe Arabic" pitchFamily="18" charset="-78"/>
              </a:rPr>
              <a:t>الوراثة.</a:t>
            </a:r>
            <a:r>
              <a:rPr lang="ar-SA" sz="2800" dirty="0" smtClean="0">
                <a:latin typeface="Adobe Arabic" pitchFamily="18" charset="-78"/>
                <a:cs typeface="Adobe Arabic" pitchFamily="18" charset="-78"/>
              </a:rPr>
              <a:t> و قال قولته </a:t>
            </a:r>
            <a:r>
              <a:rPr lang="ar-SA" sz="2800" dirty="0" err="1" smtClean="0">
                <a:latin typeface="Adobe Arabic" pitchFamily="18" charset="-78"/>
                <a:cs typeface="Adobe Arabic" pitchFamily="18" charset="-78"/>
              </a:rPr>
              <a:t>الشهيرة: </a:t>
            </a:r>
            <a:r>
              <a:rPr lang="ar-SA" sz="2800" dirty="0" smtClean="0">
                <a:latin typeface="Adobe Arabic" pitchFamily="18" charset="-78"/>
                <a:cs typeface="Adobe Arabic" pitchFamily="18" charset="-78"/>
              </a:rPr>
              <a:t>" لو أخذت مجموعة أطفال بطريقة عشوائية، صحتهم جيدة، ودربتهم، لصنعت </a:t>
            </a:r>
            <a:r>
              <a:rPr lang="ar-SA" sz="2800" dirty="0" err="1" smtClean="0">
                <a:latin typeface="Adobe Arabic" pitchFamily="18" charset="-78"/>
                <a:cs typeface="Adobe Arabic" pitchFamily="18" charset="-78"/>
              </a:rPr>
              <a:t>منهم </a:t>
            </a:r>
            <a:r>
              <a:rPr lang="ar-SA" sz="2800" dirty="0" smtClean="0">
                <a:latin typeface="Adobe Arabic" pitchFamily="18" charset="-78"/>
                <a:cs typeface="Adobe Arabic" pitchFamily="18" charset="-78"/>
              </a:rPr>
              <a:t>(التاجر، الطبيب، </a:t>
            </a:r>
            <a:r>
              <a:rPr lang="ar-SA" sz="2800" dirty="0" err="1" smtClean="0">
                <a:latin typeface="Adobe Arabic" pitchFamily="18" charset="-78"/>
                <a:cs typeface="Adobe Arabic" pitchFamily="18" charset="-78"/>
              </a:rPr>
              <a:t>اللص...</a:t>
            </a:r>
            <a:r>
              <a:rPr lang="ar-SA" sz="2800" dirty="0" smtClean="0">
                <a:latin typeface="Adobe Arabic" pitchFamily="18" charset="-78"/>
                <a:cs typeface="Adobe Arabic" pitchFamily="18" charset="-78"/>
              </a:rPr>
              <a:t>)، فمن المستحيل- حسب واطسون- أن يكون العامل وراثي، ومن هنا جاءت المعادلة الرئيسية في المدرسة السلوكي: المثير و الاستجابة</a:t>
            </a:r>
            <a:r>
              <a:rPr lang="ar-MA" sz="2800" dirty="0" err="1" smtClean="0">
                <a:latin typeface="Adobe Arabic" pitchFamily="18" charset="-78"/>
                <a:cs typeface="Adobe Arabic" pitchFamily="18" charset="-78"/>
              </a:rPr>
              <a:t>.</a:t>
            </a:r>
            <a:endParaRPr lang="fr-FR" sz="2800" dirty="0"/>
          </a:p>
        </p:txBody>
      </p:sp>
      <p:pic>
        <p:nvPicPr>
          <p:cNvPr id="5" name="Picture 2" descr="C:\Users\fatima-zahra\Desktop\cpr\watson.gif"/>
          <p:cNvPicPr>
            <a:picLocks noChangeAspect="1" noChangeArrowheads="1"/>
          </p:cNvPicPr>
          <p:nvPr/>
        </p:nvPicPr>
        <p:blipFill>
          <a:blip r:embed="rId2" cstate="print"/>
          <a:srcRect/>
          <a:stretch>
            <a:fillRect/>
          </a:stretch>
        </p:blipFill>
        <p:spPr bwMode="auto">
          <a:xfrm>
            <a:off x="6943790" y="116632"/>
            <a:ext cx="2200210" cy="1944216"/>
          </a:xfrm>
          <a:prstGeom prst="rect">
            <a:avLst/>
          </a:prstGeom>
          <a:noFill/>
        </p:spPr>
      </p:pic>
      <p:sp>
        <p:nvSpPr>
          <p:cNvPr id="6" name="Titre 1"/>
          <p:cNvSpPr>
            <a:spLocks noGrp="1"/>
          </p:cNvSpPr>
          <p:nvPr>
            <p:ph type="title"/>
          </p:nvPr>
        </p:nvSpPr>
        <p:spPr>
          <a:xfrm>
            <a:off x="323528" y="188640"/>
            <a:ext cx="8229600" cy="1916832"/>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lvl="0" algn="ctr" rtl="1">
              <a:lnSpc>
                <a:spcPct val="115000"/>
              </a:lnSpc>
              <a:spcBef>
                <a:spcPct val="20000"/>
              </a:spcBef>
              <a:spcAft>
                <a:spcPts val="1000"/>
              </a:spcAft>
            </a:pPr>
            <a:r>
              <a:rPr lang="ar-MA" b="1" cap="none" dirty="0" smtClean="0">
                <a:ln/>
                <a:solidFill>
                  <a:schemeClr val="accent3"/>
                </a:solidFill>
                <a:ea typeface="Calibri"/>
              </a:rPr>
              <a:t/>
            </a:r>
            <a:br>
              <a:rPr lang="ar-MA" b="1" cap="none" dirty="0" smtClean="0">
                <a:ln/>
                <a:solidFill>
                  <a:schemeClr val="accent3"/>
                </a:solidFill>
                <a:ea typeface="Calibri"/>
              </a:rPr>
            </a:br>
            <a:r>
              <a:rPr lang="ar-MA" b="1" cap="none" dirty="0" smtClean="0">
                <a:ln/>
                <a:solidFill>
                  <a:schemeClr val="accent3"/>
                </a:solidFill>
                <a:ea typeface="Calibri"/>
              </a:rPr>
              <a:t/>
            </a:r>
            <a:br>
              <a:rPr lang="ar-MA" b="1" cap="none" dirty="0" smtClean="0">
                <a:ln/>
                <a:solidFill>
                  <a:schemeClr val="accent3"/>
                </a:solidFill>
                <a:ea typeface="Calibri"/>
              </a:rPr>
            </a:br>
            <a:r>
              <a:rPr lang="ar-MA" sz="4900" b="1" cap="none" dirty="0" smtClean="0">
                <a:ln/>
                <a:solidFill>
                  <a:schemeClr val="accent3"/>
                </a:solidFill>
                <a:ea typeface="Calibri"/>
              </a:rPr>
              <a:t>النظرية السلوكية</a:t>
            </a:r>
            <a:r>
              <a:rPr lang="fr-FR" sz="3100" b="1" cap="none" dirty="0" smtClean="0">
                <a:ln/>
                <a:solidFill>
                  <a:schemeClr val="accent3"/>
                </a:solidFill>
                <a:ea typeface="Calibri"/>
              </a:rPr>
              <a:t/>
            </a:r>
            <a:br>
              <a:rPr lang="fr-FR" sz="3100" b="1" cap="none" dirty="0" smtClean="0">
                <a:ln/>
                <a:solidFill>
                  <a:schemeClr val="accent3"/>
                </a:solidFill>
                <a:ea typeface="Calibri"/>
              </a:rPr>
            </a:br>
            <a:r>
              <a:rPr lang="ar-MA" sz="3600" b="1" cap="none" dirty="0" smtClean="0">
                <a:ln/>
                <a:solidFill>
                  <a:schemeClr val="accent3"/>
                </a:solidFill>
                <a:ea typeface="Calibri"/>
              </a:rPr>
              <a:t>نظرية </a:t>
            </a:r>
            <a:r>
              <a:rPr lang="ar-MA" sz="3600" b="1" cap="none" dirty="0">
                <a:ln/>
                <a:solidFill>
                  <a:schemeClr val="accent3"/>
                </a:solidFill>
                <a:ea typeface="Calibri"/>
              </a:rPr>
              <a:t>واطسون</a:t>
            </a:r>
            <a:r>
              <a:rPr lang="ar-MA" sz="3600" b="1" cap="none" dirty="0" smtClean="0">
                <a:ln/>
                <a:solidFill>
                  <a:schemeClr val="accent3"/>
                </a:solidFill>
                <a:ea typeface="Calibri"/>
              </a:rPr>
              <a:t/>
            </a:r>
            <a:br>
              <a:rPr lang="ar-MA" sz="3600" b="1" cap="none" dirty="0" smtClean="0">
                <a:ln/>
                <a:solidFill>
                  <a:schemeClr val="accent3"/>
                </a:solidFill>
                <a:ea typeface="Calibri"/>
              </a:rPr>
            </a:br>
            <a:endParaRPr lang="fr-FR" b="1" cap="none" dirty="0">
              <a:ln/>
              <a:solidFill>
                <a:schemeClr val="accent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0"/>
            <a:ext cx="8229600" cy="2232248"/>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lvl="0" algn="ctr" rtl="1">
              <a:lnSpc>
                <a:spcPct val="115000"/>
              </a:lnSpc>
              <a:spcBef>
                <a:spcPct val="20000"/>
              </a:spcBef>
              <a:spcAft>
                <a:spcPts val="1000"/>
              </a:spcAft>
            </a:pPr>
            <a:r>
              <a:rPr lang="ar-MA" b="1" cap="none" dirty="0" smtClean="0">
                <a:ln/>
                <a:solidFill>
                  <a:schemeClr val="accent3"/>
                </a:solidFill>
                <a:ea typeface="Calibri"/>
              </a:rPr>
              <a:t/>
            </a:r>
            <a:br>
              <a:rPr lang="ar-MA" b="1" cap="none" dirty="0" smtClean="0">
                <a:ln/>
                <a:solidFill>
                  <a:schemeClr val="accent3"/>
                </a:solidFill>
                <a:ea typeface="Calibri"/>
              </a:rPr>
            </a:br>
            <a:r>
              <a:rPr lang="ar-MA" b="1" cap="none" dirty="0" smtClean="0">
                <a:ln/>
                <a:solidFill>
                  <a:schemeClr val="accent3"/>
                </a:solidFill>
                <a:ea typeface="Calibri"/>
              </a:rPr>
              <a:t/>
            </a:r>
            <a:br>
              <a:rPr lang="ar-MA" b="1" cap="none" dirty="0" smtClean="0">
                <a:ln/>
                <a:solidFill>
                  <a:schemeClr val="accent3"/>
                </a:solidFill>
                <a:ea typeface="Calibri"/>
              </a:rPr>
            </a:br>
            <a:r>
              <a:rPr lang="ar-MA" sz="4900" b="1" cap="none" dirty="0" smtClean="0">
                <a:ln/>
                <a:solidFill>
                  <a:schemeClr val="accent3"/>
                </a:solidFill>
                <a:ea typeface="Calibri"/>
              </a:rPr>
              <a:t>النظرية السلوكية</a:t>
            </a:r>
            <a:r>
              <a:rPr lang="fr-FR" sz="4000" b="1" cap="none" dirty="0" smtClean="0">
                <a:ln/>
                <a:solidFill>
                  <a:schemeClr val="accent3"/>
                </a:solidFill>
                <a:ea typeface="Calibri"/>
              </a:rPr>
              <a:t/>
            </a:r>
            <a:br>
              <a:rPr lang="fr-FR" sz="4000" b="1" cap="none" dirty="0" smtClean="0">
                <a:ln/>
                <a:solidFill>
                  <a:schemeClr val="accent3"/>
                </a:solidFill>
                <a:ea typeface="Calibri"/>
              </a:rPr>
            </a:br>
            <a:r>
              <a:rPr lang="ar-MA" sz="4400" b="1" cap="none" dirty="0" smtClean="0">
                <a:ln/>
                <a:solidFill>
                  <a:schemeClr val="accent3"/>
                </a:solidFill>
                <a:ea typeface="Calibri"/>
              </a:rPr>
              <a:t>نظرية </a:t>
            </a:r>
            <a:r>
              <a:rPr lang="ar-MA" sz="4400" b="1" cap="none" dirty="0">
                <a:ln/>
                <a:solidFill>
                  <a:schemeClr val="accent3"/>
                </a:solidFill>
                <a:ea typeface="Calibri"/>
              </a:rPr>
              <a:t>واطسون</a:t>
            </a:r>
            <a:r>
              <a:rPr lang="ar-MA" sz="3600" b="1" cap="none" dirty="0" smtClean="0">
                <a:ln/>
                <a:solidFill>
                  <a:schemeClr val="accent3"/>
                </a:solidFill>
                <a:ea typeface="Calibri"/>
              </a:rPr>
              <a:t/>
            </a:r>
            <a:br>
              <a:rPr lang="ar-MA" sz="3600" b="1" cap="none" dirty="0" smtClean="0">
                <a:ln/>
                <a:solidFill>
                  <a:schemeClr val="accent3"/>
                </a:solidFill>
                <a:ea typeface="Calibri"/>
              </a:rPr>
            </a:br>
            <a:endParaRPr lang="fr-FR" b="1" cap="none" dirty="0">
              <a:ln/>
              <a:solidFill>
                <a:schemeClr val="accent3"/>
              </a:solidFill>
            </a:endParaRPr>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4252013770"/>
              </p:ext>
            </p:extLst>
          </p:nvPr>
        </p:nvGraphicFramePr>
        <p:xfrm>
          <a:off x="457200" y="1268760"/>
          <a:ext cx="8229600"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16121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692696"/>
            <a:ext cx="8229600" cy="1080120"/>
          </a:xfrm>
        </p:spPr>
        <p:txBody>
          <a:bodyPr>
            <a:normAutofit fontScale="90000"/>
          </a:bodyPr>
          <a:lstStyle/>
          <a:p>
            <a:pPr lvl="0" algn="ctr" rtl="1">
              <a:lnSpc>
                <a:spcPct val="115000"/>
              </a:lnSpc>
              <a:spcBef>
                <a:spcPct val="20000"/>
              </a:spcBef>
              <a:spcAft>
                <a:spcPts val="1000"/>
              </a:spcAft>
            </a:pPr>
            <a:r>
              <a:rPr lang="ar-MA"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a:r>
            <a:br>
              <a:rPr lang="ar-MA"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br>
            <a:r>
              <a:rPr lang="ar-MA"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a:r>
            <a:br>
              <a:rPr lang="ar-MA"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br>
            <a:r>
              <a:rPr lang="ar-MA"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النظرية السلوكية</a:t>
            </a:r>
            <a:r>
              <a:rPr lang="ar-MA" sz="2800"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a:r>
            <a:br>
              <a:rPr lang="ar-MA" sz="2800"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br>
            <a:r>
              <a:rPr lang="ar-MA" sz="3100" dirty="0">
                <a:solidFill>
                  <a:srgbClr val="FF0066"/>
                </a:solidFill>
                <a:effectLst>
                  <a:outerShdw blurRad="38100" dist="38100" dir="2700000" algn="tl">
                    <a:srgbClr val="000000">
                      <a:alpha val="43137"/>
                    </a:srgbClr>
                  </a:outerShdw>
                </a:effectLst>
                <a:ea typeface="Calibri"/>
              </a:rPr>
              <a:t>نظرية </a:t>
            </a:r>
            <a:r>
              <a:rPr lang="ar-MA" sz="3100" dirty="0" smtClean="0">
                <a:solidFill>
                  <a:srgbClr val="FF0066"/>
                </a:solidFill>
                <a:effectLst>
                  <a:outerShdw blurRad="38100" dist="38100" dir="2700000" algn="tl">
                    <a:srgbClr val="000000">
                      <a:alpha val="43137"/>
                    </a:srgbClr>
                  </a:outerShdw>
                </a:effectLst>
                <a:ea typeface="Calibri"/>
              </a:rPr>
              <a:t>ثورندايك</a:t>
            </a:r>
            <a:r>
              <a:rPr lang="ar-MA" sz="3600"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a:r>
            <a:br>
              <a:rPr lang="ar-MA" sz="3600"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b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xmlns="" val="422892852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077444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764704"/>
            <a:ext cx="8229600" cy="778098"/>
          </a:xfrm>
        </p:spPr>
        <p:txBody>
          <a:bodyPr>
            <a:normAutofit fontScale="90000"/>
          </a:bodyPr>
          <a:lstStyle/>
          <a:p>
            <a:pPr lvl="0" algn="ctr" rtl="1">
              <a:lnSpc>
                <a:spcPct val="115000"/>
              </a:lnSpc>
              <a:spcBef>
                <a:spcPct val="20000"/>
              </a:spcBef>
              <a:spcAft>
                <a:spcPts val="1000"/>
              </a:spcAft>
            </a:pPr>
            <a:r>
              <a:rPr lang="ar-MA"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a:r>
            <a:br>
              <a:rPr lang="ar-MA"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br>
            <a:r>
              <a:rPr lang="ar-MA"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a:r>
            <a:br>
              <a:rPr lang="ar-MA"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br>
            <a:r>
              <a:rPr lang="ar-MA"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النظرية السلوكية</a:t>
            </a:r>
            <a:r>
              <a:rPr lang="ar-MA" sz="2800"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a:r>
            <a:br>
              <a:rPr lang="ar-MA" sz="2800"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br>
            <a:r>
              <a:rPr lang="ar-MA" sz="3100" dirty="0">
                <a:solidFill>
                  <a:srgbClr val="FF0066"/>
                </a:solidFill>
                <a:effectLst>
                  <a:outerShdw blurRad="38100" dist="38100" dir="2700000" algn="tl">
                    <a:srgbClr val="000000">
                      <a:alpha val="43137"/>
                    </a:srgbClr>
                  </a:outerShdw>
                </a:effectLst>
                <a:ea typeface="Calibri"/>
              </a:rPr>
              <a:t>نظرية </a:t>
            </a:r>
            <a:r>
              <a:rPr lang="ar-MA" sz="3100" dirty="0" smtClean="0">
                <a:solidFill>
                  <a:srgbClr val="FF0066"/>
                </a:solidFill>
                <a:effectLst>
                  <a:outerShdw blurRad="38100" dist="38100" dir="2700000" algn="tl">
                    <a:srgbClr val="000000">
                      <a:alpha val="43137"/>
                    </a:srgbClr>
                  </a:outerShdw>
                </a:effectLst>
                <a:ea typeface="Calibri"/>
              </a:rPr>
              <a:t>ثورندايك</a:t>
            </a:r>
            <a:r>
              <a:rPr lang="ar-MA" sz="3600"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a:r>
            <a:br>
              <a:rPr lang="ar-MA" sz="3600"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3690192844"/>
              </p:ext>
            </p:extLst>
          </p:nvPr>
        </p:nvGraphicFramePr>
        <p:xfrm>
          <a:off x="467544" y="1772816"/>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56140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78"/>
          <p:cNvSpPr>
            <a:spLocks noChangeArrowheads="1"/>
          </p:cNvSpPr>
          <p:nvPr/>
        </p:nvSpPr>
        <p:spPr bwMode="gray">
          <a:xfrm>
            <a:off x="428615" y="3859214"/>
            <a:ext cx="2428873" cy="1931987"/>
          </a:xfrm>
          <a:prstGeom prst="roundRect">
            <a:avLst>
              <a:gd name="adj" fmla="val 4690"/>
            </a:avLst>
          </a:prstGeom>
          <a:noFill/>
          <a:ln w="57150" algn="ctr">
            <a:solidFill>
              <a:srgbClr val="88CE58"/>
            </a:solidFill>
            <a:round/>
            <a:headEnd/>
            <a:tailEnd/>
          </a:ln>
        </p:spPr>
        <p:txBody>
          <a:bodyPr wrap="none" anchor="ctr"/>
          <a:lstStyle/>
          <a:p>
            <a:endParaRPr lang="fr-FR" dirty="0"/>
          </a:p>
        </p:txBody>
      </p:sp>
      <p:sp>
        <p:nvSpPr>
          <p:cNvPr id="5" name="AutoShape 79"/>
          <p:cNvSpPr>
            <a:spLocks noChangeArrowheads="1"/>
          </p:cNvSpPr>
          <p:nvPr/>
        </p:nvSpPr>
        <p:spPr bwMode="gray">
          <a:xfrm>
            <a:off x="695315" y="3716339"/>
            <a:ext cx="2084388" cy="287337"/>
          </a:xfrm>
          <a:prstGeom prst="roundRect">
            <a:avLst>
              <a:gd name="adj" fmla="val 50000"/>
            </a:avLst>
          </a:prstGeom>
          <a:gradFill rotWithShape="1">
            <a:gsLst>
              <a:gs pos="0">
                <a:srgbClr val="66B828"/>
              </a:gs>
              <a:gs pos="100000">
                <a:srgbClr val="2F611D"/>
              </a:gs>
            </a:gsLst>
            <a:lin ang="5400000" scaled="1"/>
          </a:gradFill>
          <a:ln w="9525" algn="ctr">
            <a:noFill/>
            <a:round/>
            <a:headEnd/>
            <a:tailEnd/>
          </a:ln>
        </p:spPr>
        <p:txBody>
          <a:bodyPr wrap="none" anchor="ctr"/>
          <a:lstStyle/>
          <a:p>
            <a:pPr algn="ctr"/>
            <a:endParaRPr lang="fr-FR" dirty="0">
              <a:solidFill>
                <a:schemeClr val="bg1"/>
              </a:solidFill>
            </a:endParaRPr>
          </a:p>
        </p:txBody>
      </p:sp>
      <p:sp>
        <p:nvSpPr>
          <p:cNvPr id="6" name="AutoShape 82"/>
          <p:cNvSpPr>
            <a:spLocks noChangeArrowheads="1"/>
          </p:cNvSpPr>
          <p:nvPr/>
        </p:nvSpPr>
        <p:spPr bwMode="gray">
          <a:xfrm>
            <a:off x="3000365" y="3429000"/>
            <a:ext cx="2500330" cy="2286016"/>
          </a:xfrm>
          <a:prstGeom prst="roundRect">
            <a:avLst>
              <a:gd name="adj" fmla="val 4690"/>
            </a:avLst>
          </a:prstGeom>
          <a:noFill/>
          <a:ln w="57150" algn="ctr">
            <a:solidFill>
              <a:srgbClr val="D79133"/>
            </a:solidFill>
            <a:round/>
            <a:headEnd/>
            <a:tailEnd/>
          </a:ln>
        </p:spPr>
        <p:txBody>
          <a:bodyPr wrap="none" anchor="ctr"/>
          <a:lstStyle/>
          <a:p>
            <a:endParaRPr lang="fr-FR" dirty="0"/>
          </a:p>
        </p:txBody>
      </p:sp>
      <p:sp>
        <p:nvSpPr>
          <p:cNvPr id="7" name="AutoShape 83"/>
          <p:cNvSpPr>
            <a:spLocks noChangeArrowheads="1"/>
          </p:cNvSpPr>
          <p:nvPr/>
        </p:nvSpPr>
        <p:spPr bwMode="gray">
          <a:xfrm>
            <a:off x="3470265" y="3286126"/>
            <a:ext cx="2033588" cy="287338"/>
          </a:xfrm>
          <a:prstGeom prst="roundRect">
            <a:avLst>
              <a:gd name="adj" fmla="val 50000"/>
            </a:avLst>
          </a:prstGeom>
          <a:gradFill rotWithShape="1">
            <a:gsLst>
              <a:gs pos="0">
                <a:srgbClr val="D79133"/>
              </a:gs>
              <a:gs pos="100000">
                <a:srgbClr val="634318"/>
              </a:gs>
            </a:gsLst>
            <a:lin ang="5400000" scaled="1"/>
          </a:gradFill>
          <a:ln w="9525" algn="ctr">
            <a:noFill/>
            <a:round/>
            <a:headEnd/>
            <a:tailEnd/>
          </a:ln>
        </p:spPr>
        <p:txBody>
          <a:bodyPr wrap="none" anchor="ctr"/>
          <a:lstStyle/>
          <a:p>
            <a:endParaRPr lang="fr-FR" dirty="0"/>
          </a:p>
        </p:txBody>
      </p:sp>
      <p:sp>
        <p:nvSpPr>
          <p:cNvPr id="8" name="AutoShape 86"/>
          <p:cNvSpPr>
            <a:spLocks noChangeArrowheads="1"/>
          </p:cNvSpPr>
          <p:nvPr/>
        </p:nvSpPr>
        <p:spPr bwMode="gray">
          <a:xfrm>
            <a:off x="5715009" y="2927350"/>
            <a:ext cx="2643206" cy="3165946"/>
          </a:xfrm>
          <a:prstGeom prst="roundRect">
            <a:avLst>
              <a:gd name="adj" fmla="val 4690"/>
            </a:avLst>
          </a:prstGeom>
          <a:noFill/>
          <a:ln w="57150" algn="ctr">
            <a:solidFill>
              <a:srgbClr val="4B71DD"/>
            </a:solidFill>
            <a:round/>
            <a:headEnd/>
            <a:tailEnd/>
          </a:ln>
        </p:spPr>
        <p:txBody>
          <a:bodyPr wrap="none" anchor="ctr"/>
          <a:lstStyle/>
          <a:p>
            <a:endParaRPr lang="fr-FR" dirty="0"/>
          </a:p>
        </p:txBody>
      </p:sp>
      <p:sp>
        <p:nvSpPr>
          <p:cNvPr id="9" name="AutoShape 87"/>
          <p:cNvSpPr>
            <a:spLocks noChangeArrowheads="1"/>
          </p:cNvSpPr>
          <p:nvPr/>
        </p:nvSpPr>
        <p:spPr bwMode="gray">
          <a:xfrm>
            <a:off x="6149965" y="2784476"/>
            <a:ext cx="2166938" cy="287338"/>
          </a:xfrm>
          <a:prstGeom prst="roundRect">
            <a:avLst>
              <a:gd name="adj" fmla="val 50000"/>
            </a:avLst>
          </a:prstGeom>
          <a:gradFill rotWithShape="1">
            <a:gsLst>
              <a:gs pos="0">
                <a:srgbClr val="6D8CE5"/>
              </a:gs>
              <a:gs pos="100000">
                <a:srgbClr val="32416A"/>
              </a:gs>
            </a:gsLst>
            <a:lin ang="5400000" scaled="1"/>
          </a:gradFill>
          <a:ln w="9525" algn="ctr">
            <a:noFill/>
            <a:round/>
            <a:headEnd/>
            <a:tailEnd/>
          </a:ln>
        </p:spPr>
        <p:txBody>
          <a:bodyPr wrap="none" anchor="ctr"/>
          <a:lstStyle/>
          <a:p>
            <a:endParaRPr lang="fr-FR" dirty="0"/>
          </a:p>
        </p:txBody>
      </p:sp>
      <p:sp>
        <p:nvSpPr>
          <p:cNvPr id="10" name="Freeform 90"/>
          <p:cNvSpPr>
            <a:spLocks/>
          </p:cNvSpPr>
          <p:nvPr/>
        </p:nvSpPr>
        <p:spPr bwMode="gray">
          <a:xfrm>
            <a:off x="2214553" y="2497139"/>
            <a:ext cx="1466850" cy="1157287"/>
          </a:xfrm>
          <a:custGeom>
            <a:avLst/>
            <a:gdLst>
              <a:gd name="T0" fmla="*/ 0 w 982"/>
              <a:gd name="T1" fmla="*/ 2147483647 h 774"/>
              <a:gd name="T2" fmla="*/ 2147483647 w 982"/>
              <a:gd name="T3" fmla="*/ 2147483647 h 774"/>
              <a:gd name="T4" fmla="*/ 2147483647 w 982"/>
              <a:gd name="T5" fmla="*/ 2147483647 h 774"/>
              <a:gd name="T6" fmla="*/ 2147483647 w 982"/>
              <a:gd name="T7" fmla="*/ 2147483647 h 774"/>
              <a:gd name="T8" fmla="*/ 2147483647 w 982"/>
              <a:gd name="T9" fmla="*/ 2147483647 h 774"/>
              <a:gd name="T10" fmla="*/ 2147483647 w 982"/>
              <a:gd name="T11" fmla="*/ 2147483647 h 774"/>
              <a:gd name="T12" fmla="*/ 2147483647 w 982"/>
              <a:gd name="T13" fmla="*/ 2147483647 h 774"/>
              <a:gd name="T14" fmla="*/ 2147483647 w 982"/>
              <a:gd name="T15" fmla="*/ 2147483647 h 774"/>
              <a:gd name="T16" fmla="*/ 2147483647 w 982"/>
              <a:gd name="T17" fmla="*/ 2147483647 h 774"/>
              <a:gd name="T18" fmla="*/ 2147483647 w 982"/>
              <a:gd name="T19" fmla="*/ 2147483647 h 774"/>
              <a:gd name="T20" fmla="*/ 2147483647 w 982"/>
              <a:gd name="T21" fmla="*/ 2147483647 h 774"/>
              <a:gd name="T22" fmla="*/ 2147483647 w 982"/>
              <a:gd name="T23" fmla="*/ 2147483647 h 774"/>
              <a:gd name="T24" fmla="*/ 2147483647 w 982"/>
              <a:gd name="T25" fmla="*/ 2147483647 h 774"/>
              <a:gd name="T26" fmla="*/ 2147483647 w 982"/>
              <a:gd name="T27" fmla="*/ 2147483647 h 774"/>
              <a:gd name="T28" fmla="*/ 2147483647 w 982"/>
              <a:gd name="T29" fmla="*/ 2147483647 h 774"/>
              <a:gd name="T30" fmla="*/ 2147483647 w 982"/>
              <a:gd name="T31" fmla="*/ 2147483647 h 774"/>
              <a:gd name="T32" fmla="*/ 2147483647 w 982"/>
              <a:gd name="T33" fmla="*/ 2147483647 h 774"/>
              <a:gd name="T34" fmla="*/ 2147483647 w 982"/>
              <a:gd name="T35" fmla="*/ 2147483647 h 774"/>
              <a:gd name="T36" fmla="*/ 2147483647 w 982"/>
              <a:gd name="T37" fmla="*/ 2147483647 h 774"/>
              <a:gd name="T38" fmla="*/ 2147483647 w 982"/>
              <a:gd name="T39" fmla="*/ 2147483647 h 774"/>
              <a:gd name="T40" fmla="*/ 2147483647 w 982"/>
              <a:gd name="T41" fmla="*/ 2147483647 h 774"/>
              <a:gd name="T42" fmla="*/ 2147483647 w 982"/>
              <a:gd name="T43" fmla="*/ 2147483647 h 774"/>
              <a:gd name="T44" fmla="*/ 2147483647 w 982"/>
              <a:gd name="T45" fmla="*/ 2147483647 h 774"/>
              <a:gd name="T46" fmla="*/ 2147483647 w 982"/>
              <a:gd name="T47" fmla="*/ 2147483647 h 774"/>
              <a:gd name="T48" fmla="*/ 2147483647 w 982"/>
              <a:gd name="T49" fmla="*/ 2147483647 h 774"/>
              <a:gd name="T50" fmla="*/ 2147483647 w 982"/>
              <a:gd name="T51" fmla="*/ 2147483647 h 774"/>
              <a:gd name="T52" fmla="*/ 2147483647 w 982"/>
              <a:gd name="T53" fmla="*/ 0 h 774"/>
              <a:gd name="T54" fmla="*/ 2147483647 w 982"/>
              <a:gd name="T55" fmla="*/ 2147483647 h 774"/>
              <a:gd name="T56" fmla="*/ 2147483647 w 982"/>
              <a:gd name="T57" fmla="*/ 2147483647 h 774"/>
              <a:gd name="T58" fmla="*/ 2147483647 w 982"/>
              <a:gd name="T59" fmla="*/ 2147483647 h 774"/>
              <a:gd name="T60" fmla="*/ 2147483647 w 982"/>
              <a:gd name="T61" fmla="*/ 2147483647 h 774"/>
              <a:gd name="T62" fmla="*/ 2147483647 w 982"/>
              <a:gd name="T63" fmla="*/ 2147483647 h 774"/>
              <a:gd name="T64" fmla="*/ 2147483647 w 982"/>
              <a:gd name="T65" fmla="*/ 2147483647 h 774"/>
              <a:gd name="T66" fmla="*/ 2147483647 w 982"/>
              <a:gd name="T67" fmla="*/ 2147483647 h 774"/>
              <a:gd name="T68" fmla="*/ 2147483647 w 982"/>
              <a:gd name="T69" fmla="*/ 2147483647 h 774"/>
              <a:gd name="T70" fmla="*/ 2147483647 w 982"/>
              <a:gd name="T71" fmla="*/ 2147483647 h 774"/>
              <a:gd name="T72" fmla="*/ 2147483647 w 982"/>
              <a:gd name="T73" fmla="*/ 2147483647 h 774"/>
              <a:gd name="T74" fmla="*/ 2147483647 w 982"/>
              <a:gd name="T75" fmla="*/ 2147483647 h 774"/>
              <a:gd name="T76" fmla="*/ 2147483647 w 982"/>
              <a:gd name="T77" fmla="*/ 2147483647 h 774"/>
              <a:gd name="T78" fmla="*/ 2147483647 w 982"/>
              <a:gd name="T79" fmla="*/ 2147483647 h 774"/>
              <a:gd name="T80" fmla="*/ 2147483647 w 982"/>
              <a:gd name="T81" fmla="*/ 2147483647 h 774"/>
              <a:gd name="T82" fmla="*/ 2147483647 w 982"/>
              <a:gd name="T83" fmla="*/ 2147483647 h 774"/>
              <a:gd name="T84" fmla="*/ 2147483647 w 982"/>
              <a:gd name="T85" fmla="*/ 2147483647 h 774"/>
              <a:gd name="T86" fmla="*/ 2147483647 w 982"/>
              <a:gd name="T87" fmla="*/ 2147483647 h 774"/>
              <a:gd name="T88" fmla="*/ 2147483647 w 982"/>
              <a:gd name="T89" fmla="*/ 2147483647 h 774"/>
              <a:gd name="T90" fmla="*/ 2147483647 w 982"/>
              <a:gd name="T91" fmla="*/ 2147483647 h 774"/>
              <a:gd name="T92" fmla="*/ 2147483647 w 982"/>
              <a:gd name="T93" fmla="*/ 2147483647 h 774"/>
              <a:gd name="T94" fmla="*/ 2147483647 w 982"/>
              <a:gd name="T95" fmla="*/ 2147483647 h 774"/>
              <a:gd name="T96" fmla="*/ 2147483647 w 982"/>
              <a:gd name="T97" fmla="*/ 2147483647 h 774"/>
              <a:gd name="T98" fmla="*/ 2147483647 w 982"/>
              <a:gd name="T99" fmla="*/ 2147483647 h 774"/>
              <a:gd name="T100" fmla="*/ 2147483647 w 982"/>
              <a:gd name="T101" fmla="*/ 2147483647 h 774"/>
              <a:gd name="T102" fmla="*/ 2147483647 w 982"/>
              <a:gd name="T103" fmla="*/ 2147483647 h 774"/>
              <a:gd name="T104" fmla="*/ 0 w 982"/>
              <a:gd name="T105" fmla="*/ 2147483647 h 774"/>
              <a:gd name="T106" fmla="*/ 0 w 982"/>
              <a:gd name="T107" fmla="*/ 2147483647 h 77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82"/>
              <a:gd name="T163" fmla="*/ 0 h 774"/>
              <a:gd name="T164" fmla="*/ 982 w 982"/>
              <a:gd name="T165" fmla="*/ 774 h 77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93D267">
                  <a:alpha val="32001"/>
                </a:srgbClr>
              </a:gs>
              <a:gs pos="100000">
                <a:srgbClr val="88CE58"/>
              </a:gs>
            </a:gsLst>
            <a:lin ang="0" scaled="1"/>
          </a:gradFill>
          <a:ln w="12700" algn="ctr">
            <a:noFill/>
            <a:round/>
            <a:headEnd/>
            <a:tailEnd/>
          </a:ln>
        </p:spPr>
        <p:txBody>
          <a:bodyPr/>
          <a:lstStyle/>
          <a:p>
            <a:endParaRPr lang="fr-FR" dirty="0"/>
          </a:p>
        </p:txBody>
      </p:sp>
      <p:sp>
        <p:nvSpPr>
          <p:cNvPr id="11" name="Freeform 91"/>
          <p:cNvSpPr>
            <a:spLocks/>
          </p:cNvSpPr>
          <p:nvPr/>
        </p:nvSpPr>
        <p:spPr bwMode="gray">
          <a:xfrm>
            <a:off x="5176842" y="1995493"/>
            <a:ext cx="1466850" cy="1155700"/>
          </a:xfrm>
          <a:custGeom>
            <a:avLst/>
            <a:gdLst/>
            <a:ahLst/>
            <a:cxnLst>
              <a:cxn ang="0">
                <a:pos x="0" y="774"/>
              </a:cxn>
              <a:cxn ang="0">
                <a:pos x="2" y="770"/>
              </a:cxn>
              <a:cxn ang="0">
                <a:pos x="8" y="754"/>
              </a:cxn>
              <a:cxn ang="0">
                <a:pos x="16" y="730"/>
              </a:cxn>
              <a:cxn ang="0">
                <a:pos x="32" y="698"/>
              </a:cxn>
              <a:cxn ang="0">
                <a:pos x="50" y="660"/>
              </a:cxn>
              <a:cxn ang="0">
                <a:pos x="76" y="618"/>
              </a:cxn>
              <a:cxn ang="0">
                <a:pos x="106" y="574"/>
              </a:cxn>
              <a:cxn ang="0">
                <a:pos x="142" y="528"/>
              </a:cxn>
              <a:cxn ang="0">
                <a:pos x="186" y="482"/>
              </a:cxn>
              <a:cxn ang="0">
                <a:pos x="236" y="438"/>
              </a:cxn>
              <a:cxn ang="0">
                <a:pos x="294" y="398"/>
              </a:cxn>
              <a:cxn ang="0">
                <a:pos x="360" y="360"/>
              </a:cxn>
              <a:cxn ang="0">
                <a:pos x="426" y="332"/>
              </a:cxn>
              <a:cxn ang="0">
                <a:pos x="488" y="314"/>
              </a:cxn>
              <a:cxn ang="0">
                <a:pos x="544" y="304"/>
              </a:cxn>
              <a:cxn ang="0">
                <a:pos x="594" y="300"/>
              </a:cxn>
              <a:cxn ang="0">
                <a:pos x="638" y="300"/>
              </a:cxn>
              <a:cxn ang="0">
                <a:pos x="678" y="304"/>
              </a:cxn>
              <a:cxn ang="0">
                <a:pos x="710" y="312"/>
              </a:cxn>
              <a:cxn ang="0">
                <a:pos x="736" y="320"/>
              </a:cxn>
              <a:cxn ang="0">
                <a:pos x="754" y="326"/>
              </a:cxn>
              <a:cxn ang="0">
                <a:pos x="766" y="332"/>
              </a:cxn>
              <a:cxn ang="0">
                <a:pos x="770" y="334"/>
              </a:cxn>
              <a:cxn ang="0">
                <a:pos x="680" y="476"/>
              </a:cxn>
              <a:cxn ang="0">
                <a:pos x="982" y="370"/>
              </a:cxn>
              <a:cxn ang="0">
                <a:pos x="912" y="0"/>
              </a:cxn>
              <a:cxn ang="0">
                <a:pos x="854" y="150"/>
              </a:cxn>
              <a:cxn ang="0">
                <a:pos x="850" y="148"/>
              </a:cxn>
              <a:cxn ang="0">
                <a:pos x="838" y="142"/>
              </a:cxn>
              <a:cxn ang="0">
                <a:pos x="822" y="134"/>
              </a:cxn>
              <a:cxn ang="0">
                <a:pos x="798" y="126"/>
              </a:cxn>
              <a:cxn ang="0">
                <a:pos x="768" y="120"/>
              </a:cxn>
              <a:cxn ang="0">
                <a:pos x="732" y="114"/>
              </a:cxn>
              <a:cxn ang="0">
                <a:pos x="692" y="110"/>
              </a:cxn>
              <a:cxn ang="0">
                <a:pos x="646" y="110"/>
              </a:cxn>
              <a:cxn ang="0">
                <a:pos x="596" y="116"/>
              </a:cxn>
              <a:cxn ang="0">
                <a:pos x="540" y="126"/>
              </a:cxn>
              <a:cxn ang="0">
                <a:pos x="482" y="146"/>
              </a:cxn>
              <a:cxn ang="0">
                <a:pos x="422" y="172"/>
              </a:cxn>
              <a:cxn ang="0">
                <a:pos x="356" y="210"/>
              </a:cxn>
              <a:cxn ang="0">
                <a:pos x="290" y="258"/>
              </a:cxn>
              <a:cxn ang="0">
                <a:pos x="230" y="310"/>
              </a:cxn>
              <a:cxn ang="0">
                <a:pos x="178" y="364"/>
              </a:cxn>
              <a:cxn ang="0">
                <a:pos x="136" y="422"/>
              </a:cxn>
              <a:cxn ang="0">
                <a:pos x="100" y="480"/>
              </a:cxn>
              <a:cxn ang="0">
                <a:pos x="72" y="536"/>
              </a:cxn>
              <a:cxn ang="0">
                <a:pos x="48" y="590"/>
              </a:cxn>
              <a:cxn ang="0">
                <a:pos x="30" y="640"/>
              </a:cxn>
              <a:cxn ang="0">
                <a:pos x="18" y="684"/>
              </a:cxn>
              <a:cxn ang="0">
                <a:pos x="8" y="722"/>
              </a:cxn>
              <a:cxn ang="0">
                <a:pos x="4" y="750"/>
              </a:cxn>
              <a:cxn ang="0">
                <a:pos x="0" y="768"/>
              </a:cxn>
              <a:cxn ang="0">
                <a:pos x="0" y="774"/>
              </a:cxn>
            </a:cxnLst>
            <a:rect l="0" t="0" r="0" b="0"/>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0800000" scaled="1"/>
            <a:tileRect/>
          </a:gradFill>
          <a:ln w="12700" cap="flat" cmpd="sng" algn="ctr">
            <a:noFill/>
            <a:prstDash val="solid"/>
            <a:round/>
            <a:headEnd type="none" w="med" len="med"/>
            <a:tailEnd type="none" w="med" len="med"/>
          </a:ln>
          <a:effectLst/>
        </p:spPr>
        <p:txBody>
          <a:bodyPr/>
          <a:lstStyle/>
          <a:p>
            <a:pPr>
              <a:defRPr/>
            </a:pPr>
            <a:endParaRPr lang="fr-FR" dirty="0"/>
          </a:p>
        </p:txBody>
      </p:sp>
      <p:sp>
        <p:nvSpPr>
          <p:cNvPr id="12" name="Text Box 95"/>
          <p:cNvSpPr txBox="1">
            <a:spLocks noChangeArrowheads="1"/>
          </p:cNvSpPr>
          <p:nvPr/>
        </p:nvSpPr>
        <p:spPr bwMode="gray">
          <a:xfrm>
            <a:off x="523865" y="4119564"/>
            <a:ext cx="2386013" cy="707886"/>
          </a:xfrm>
          <a:prstGeom prst="rect">
            <a:avLst/>
          </a:prstGeom>
          <a:noFill/>
          <a:ln w="9525" algn="ctr">
            <a:noFill/>
            <a:miter lim="800000"/>
            <a:headEnd/>
            <a:tailEnd/>
          </a:ln>
        </p:spPr>
        <p:txBody>
          <a:bodyPr lIns="18000" rIns="18000">
            <a:spAutoFit/>
          </a:bodyPr>
          <a:lstStyle/>
          <a:p>
            <a:pPr algn="ctr"/>
            <a:r>
              <a:rPr lang="ar-DZ" sz="2000" dirty="0" smtClean="0"/>
              <a:t>التعلم عملية تشكيل ارتباطات بين المثيرات واستجاباتها</a:t>
            </a:r>
            <a:endParaRPr lang="fr-FR" sz="2000" dirty="0">
              <a:latin typeface="Palatino Linotype" pitchFamily="18" charset="0"/>
            </a:endParaRPr>
          </a:p>
        </p:txBody>
      </p:sp>
      <p:sp>
        <p:nvSpPr>
          <p:cNvPr id="13" name="Text Box 96"/>
          <p:cNvSpPr txBox="1">
            <a:spLocks noChangeArrowheads="1"/>
          </p:cNvSpPr>
          <p:nvPr/>
        </p:nvSpPr>
        <p:spPr bwMode="gray">
          <a:xfrm>
            <a:off x="3309928" y="3662364"/>
            <a:ext cx="2328862" cy="1323439"/>
          </a:xfrm>
          <a:prstGeom prst="rect">
            <a:avLst/>
          </a:prstGeom>
          <a:noFill/>
          <a:ln w="9525" algn="ctr">
            <a:noFill/>
            <a:miter lim="800000"/>
            <a:headEnd/>
            <a:tailEnd/>
          </a:ln>
        </p:spPr>
        <p:txBody>
          <a:bodyPr>
            <a:spAutoFit/>
          </a:bodyPr>
          <a:lstStyle/>
          <a:p>
            <a:pPr algn="ctr"/>
            <a:r>
              <a:rPr lang="ar-DZ" sz="2000" dirty="0" smtClean="0"/>
              <a:t>ويرى أن أكثر التعلم تميزا عند الإنسان والحيوان على حد السواء  هو التعلم  بالمحاولة والخطأ</a:t>
            </a:r>
            <a:endParaRPr lang="fr-FR" sz="2000" dirty="0">
              <a:latin typeface="Palatino Linotype" pitchFamily="18" charset="0"/>
            </a:endParaRPr>
          </a:p>
        </p:txBody>
      </p:sp>
      <p:sp>
        <p:nvSpPr>
          <p:cNvPr id="14" name="Text Box 97"/>
          <p:cNvSpPr txBox="1">
            <a:spLocks noChangeArrowheads="1"/>
          </p:cNvSpPr>
          <p:nvPr/>
        </p:nvSpPr>
        <p:spPr bwMode="gray">
          <a:xfrm>
            <a:off x="5786447" y="3000372"/>
            <a:ext cx="2428892" cy="3164932"/>
          </a:xfrm>
          <a:prstGeom prst="rect">
            <a:avLst/>
          </a:prstGeom>
          <a:noFill/>
          <a:ln w="9525" algn="ctr">
            <a:noFill/>
            <a:miter lim="800000"/>
            <a:headEnd/>
            <a:tailEnd/>
          </a:ln>
        </p:spPr>
        <p:txBody>
          <a:bodyPr wrap="square">
            <a:spAutoFit/>
          </a:bodyPr>
          <a:lstStyle/>
          <a:p>
            <a:pPr algn="ctr" rtl="1"/>
            <a:r>
              <a:rPr lang="ar-DZ" sz="2000" dirty="0" err="1" smtClean="0"/>
              <a:t>يستع</a:t>
            </a:r>
            <a:r>
              <a:rPr lang="ar-MA" sz="2000" dirty="0" smtClean="0"/>
              <a:t>مل </a:t>
            </a:r>
            <a:r>
              <a:rPr lang="ar-DZ" dirty="0" smtClean="0"/>
              <a:t>التعلم بالمحاولة والخطأ لانعدام عمل الخبرة والمهارة في حل المشكلات </a:t>
            </a:r>
            <a:r>
              <a:rPr lang="fr-FR" dirty="0" smtClean="0"/>
              <a:t>  </a:t>
            </a:r>
            <a:r>
              <a:rPr lang="ar-DZ" dirty="0" smtClean="0"/>
              <a:t>المعقدة</a:t>
            </a:r>
            <a:r>
              <a:rPr lang="ar-MA" dirty="0" smtClean="0"/>
              <a:t> و </a:t>
            </a:r>
            <a:r>
              <a:rPr lang="ar-DZ" dirty="0" smtClean="0"/>
              <a:t>اكتساب بعض العادات و المهارات الحركية وتكوينها مثل السباحة وركوب الدراجة</a:t>
            </a:r>
            <a:endParaRPr lang="fr-FR" sz="2000" dirty="0">
              <a:latin typeface="Palatino Linotype" pitchFamily="18" charset="0"/>
            </a:endParaRPr>
          </a:p>
        </p:txBody>
      </p:sp>
      <p:sp>
        <p:nvSpPr>
          <p:cNvPr id="15" name="Rectangle 14"/>
          <p:cNvSpPr/>
          <p:nvPr/>
        </p:nvSpPr>
        <p:spPr>
          <a:xfrm>
            <a:off x="1835696" y="260648"/>
            <a:ext cx="4786346" cy="646331"/>
          </a:xfrm>
          <a:prstGeom prst="rect">
            <a:avLst/>
          </a:prstGeom>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kumimoji="1" lang="ar-SA" sz="3600" b="1" dirty="0" smtClean="0">
                <a:ln/>
                <a:solidFill>
                  <a:schemeClr val="accent3"/>
                </a:solidFill>
              </a:rPr>
              <a:t>السلوكية الجديدة مع </a:t>
            </a:r>
            <a:r>
              <a:rPr kumimoji="1" lang="ar-SA" sz="3600" b="1" dirty="0" err="1" smtClean="0">
                <a:ln/>
                <a:solidFill>
                  <a:schemeClr val="accent3"/>
                </a:solidFill>
              </a:rPr>
              <a:t>ثورندايك</a:t>
            </a:r>
            <a:endParaRPr kumimoji="1" lang="fr-FR" sz="3600" b="1" dirty="0" smtClean="0">
              <a:ln/>
              <a:solidFill>
                <a:schemeClr val="accent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900" decel="100000" fill="hold"/>
                                        <p:tgtEl>
                                          <p:spTgt spid="5"/>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900" decel="100000" fill="hold"/>
                                        <p:tgtEl>
                                          <p:spTgt spid="12"/>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4" presetClass="entr" presetSubtype="0" accel="10000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500" fill="hold"/>
                                        <p:tgtEl>
                                          <p:spTgt spid="10"/>
                                        </p:tgtEl>
                                        <p:attrNameLst>
                                          <p:attrName>ppt_w</p:attrName>
                                        </p:attrNameLst>
                                      </p:cBhvr>
                                      <p:tavLst>
                                        <p:tav tm="0">
                                          <p:val>
                                            <p:strVal val="#ppt_w*0.05"/>
                                          </p:val>
                                        </p:tav>
                                        <p:tav tm="100000">
                                          <p:val>
                                            <p:strVal val="#ppt_w"/>
                                          </p:val>
                                        </p:tav>
                                      </p:tavLst>
                                    </p:anim>
                                    <p:anim calcmode="lin" valueType="num">
                                      <p:cBhvr>
                                        <p:cTn id="28" dur="500" fill="hold"/>
                                        <p:tgtEl>
                                          <p:spTgt spid="10"/>
                                        </p:tgtEl>
                                        <p:attrNameLst>
                                          <p:attrName>ppt_h</p:attrName>
                                        </p:attrNameLst>
                                      </p:cBhvr>
                                      <p:tavLst>
                                        <p:tav tm="0">
                                          <p:val>
                                            <p:strVal val="#ppt_h"/>
                                          </p:val>
                                        </p:tav>
                                        <p:tav tm="100000">
                                          <p:val>
                                            <p:strVal val="#ppt_h"/>
                                          </p:val>
                                        </p:tav>
                                      </p:tavLst>
                                    </p:anim>
                                    <p:anim calcmode="lin" valueType="num">
                                      <p:cBhvr>
                                        <p:cTn id="29" dur="500" fill="hold"/>
                                        <p:tgtEl>
                                          <p:spTgt spid="10"/>
                                        </p:tgtEl>
                                        <p:attrNameLst>
                                          <p:attrName>ppt_x</p:attrName>
                                        </p:attrNameLst>
                                      </p:cBhvr>
                                      <p:tavLst>
                                        <p:tav tm="0">
                                          <p:val>
                                            <p:strVal val="#ppt_x-.2"/>
                                          </p:val>
                                        </p:tav>
                                        <p:tav tm="100000">
                                          <p:val>
                                            <p:strVal val="#ppt_x"/>
                                          </p:val>
                                        </p:tav>
                                      </p:tavLst>
                                    </p:anim>
                                    <p:anim calcmode="lin" valueType="num">
                                      <p:cBhvr>
                                        <p:cTn id="30" dur="500" fill="hold"/>
                                        <p:tgtEl>
                                          <p:spTgt spid="10"/>
                                        </p:tgtEl>
                                        <p:attrNameLst>
                                          <p:attrName>ppt_y</p:attrName>
                                        </p:attrNameLst>
                                      </p:cBhvr>
                                      <p:tavLst>
                                        <p:tav tm="0">
                                          <p:val>
                                            <p:strVal val="#ppt_y"/>
                                          </p:val>
                                        </p:tav>
                                        <p:tav tm="100000">
                                          <p:val>
                                            <p:strVal val="#ppt_y"/>
                                          </p:val>
                                        </p:tav>
                                      </p:tavLst>
                                    </p:anim>
                                    <p:animEffect transition="in" filter="fade">
                                      <p:cBhvr>
                                        <p:cTn id="31" dur="500"/>
                                        <p:tgtEl>
                                          <p:spTgt spid="10"/>
                                        </p:tgtEl>
                                      </p:cBhvr>
                                    </p:animEffect>
                                  </p:childTnLst>
                                </p:cTn>
                              </p:par>
                              <p:par>
                                <p:cTn id="32" presetID="37" presetClass="entr" presetSubtype="0"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900" decel="100000" fill="hold"/>
                                        <p:tgtEl>
                                          <p:spTgt spid="6"/>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par>
                                <p:cTn id="38" presetID="37" presetClass="entr" presetSubtype="0" fill="hold" grpId="0" nodeType="with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anim calcmode="lin" valueType="num">
                                      <p:cBhvr>
                                        <p:cTn id="41" dur="1000" fill="hold"/>
                                        <p:tgtEl>
                                          <p:spTgt spid="7"/>
                                        </p:tgtEl>
                                        <p:attrNameLst>
                                          <p:attrName>ppt_x</p:attrName>
                                        </p:attrNameLst>
                                      </p:cBhvr>
                                      <p:tavLst>
                                        <p:tav tm="0">
                                          <p:val>
                                            <p:strVal val="#ppt_x"/>
                                          </p:val>
                                        </p:tav>
                                        <p:tav tm="100000">
                                          <p:val>
                                            <p:strVal val="#ppt_x"/>
                                          </p:val>
                                        </p:tav>
                                      </p:tavLst>
                                    </p:anim>
                                    <p:anim calcmode="lin" valueType="num">
                                      <p:cBhvr>
                                        <p:cTn id="42" dur="900" decel="100000" fill="hold"/>
                                        <p:tgtEl>
                                          <p:spTgt spid="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900" decel="100000" fill="hold"/>
                                        <p:tgtEl>
                                          <p:spTgt spid="13"/>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54" presetClass="entr" presetSubtype="0" accel="100000" fill="hold" nodeType="click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p:cTn id="54" dur="500" fill="hold"/>
                                        <p:tgtEl>
                                          <p:spTgt spid="11"/>
                                        </p:tgtEl>
                                        <p:attrNameLst>
                                          <p:attrName>ppt_w</p:attrName>
                                        </p:attrNameLst>
                                      </p:cBhvr>
                                      <p:tavLst>
                                        <p:tav tm="0">
                                          <p:val>
                                            <p:strVal val="#ppt_w*0.05"/>
                                          </p:val>
                                        </p:tav>
                                        <p:tav tm="100000">
                                          <p:val>
                                            <p:strVal val="#ppt_w"/>
                                          </p:val>
                                        </p:tav>
                                      </p:tavLst>
                                    </p:anim>
                                    <p:anim calcmode="lin" valueType="num">
                                      <p:cBhvr>
                                        <p:cTn id="55" dur="500" fill="hold"/>
                                        <p:tgtEl>
                                          <p:spTgt spid="11"/>
                                        </p:tgtEl>
                                        <p:attrNameLst>
                                          <p:attrName>ppt_h</p:attrName>
                                        </p:attrNameLst>
                                      </p:cBhvr>
                                      <p:tavLst>
                                        <p:tav tm="0">
                                          <p:val>
                                            <p:strVal val="#ppt_h"/>
                                          </p:val>
                                        </p:tav>
                                        <p:tav tm="100000">
                                          <p:val>
                                            <p:strVal val="#ppt_h"/>
                                          </p:val>
                                        </p:tav>
                                      </p:tavLst>
                                    </p:anim>
                                    <p:anim calcmode="lin" valueType="num">
                                      <p:cBhvr>
                                        <p:cTn id="56" dur="500" fill="hold"/>
                                        <p:tgtEl>
                                          <p:spTgt spid="11"/>
                                        </p:tgtEl>
                                        <p:attrNameLst>
                                          <p:attrName>ppt_x</p:attrName>
                                        </p:attrNameLst>
                                      </p:cBhvr>
                                      <p:tavLst>
                                        <p:tav tm="0">
                                          <p:val>
                                            <p:strVal val="#ppt_x-.2"/>
                                          </p:val>
                                        </p:tav>
                                        <p:tav tm="100000">
                                          <p:val>
                                            <p:strVal val="#ppt_x"/>
                                          </p:val>
                                        </p:tav>
                                      </p:tavLst>
                                    </p:anim>
                                    <p:anim calcmode="lin" valueType="num">
                                      <p:cBhvr>
                                        <p:cTn id="57" dur="500" fill="hold"/>
                                        <p:tgtEl>
                                          <p:spTgt spid="11"/>
                                        </p:tgtEl>
                                        <p:attrNameLst>
                                          <p:attrName>ppt_y</p:attrName>
                                        </p:attrNameLst>
                                      </p:cBhvr>
                                      <p:tavLst>
                                        <p:tav tm="0">
                                          <p:val>
                                            <p:strVal val="#ppt_y"/>
                                          </p:val>
                                        </p:tav>
                                        <p:tav tm="100000">
                                          <p:val>
                                            <p:strVal val="#ppt_y"/>
                                          </p:val>
                                        </p:tav>
                                      </p:tavLst>
                                    </p:anim>
                                    <p:animEffect transition="in" filter="fade">
                                      <p:cBhvr>
                                        <p:cTn id="58" dur="500"/>
                                        <p:tgtEl>
                                          <p:spTgt spid="11"/>
                                        </p:tgtEl>
                                      </p:cBhvr>
                                    </p:animEffect>
                                  </p:childTnLst>
                                </p:cTn>
                              </p:par>
                              <p:par>
                                <p:cTn id="59" presetID="37" presetClass="entr" presetSubtype="0" fill="hold" grpId="0" nodeType="with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fade">
                                      <p:cBhvr>
                                        <p:cTn id="61" dur="1000"/>
                                        <p:tgtEl>
                                          <p:spTgt spid="8"/>
                                        </p:tgtEl>
                                      </p:cBhvr>
                                    </p:animEffect>
                                    <p:anim calcmode="lin" valueType="num">
                                      <p:cBhvr>
                                        <p:cTn id="62" dur="1000" fill="hold"/>
                                        <p:tgtEl>
                                          <p:spTgt spid="8"/>
                                        </p:tgtEl>
                                        <p:attrNameLst>
                                          <p:attrName>ppt_x</p:attrName>
                                        </p:attrNameLst>
                                      </p:cBhvr>
                                      <p:tavLst>
                                        <p:tav tm="0">
                                          <p:val>
                                            <p:strVal val="#ppt_x"/>
                                          </p:val>
                                        </p:tav>
                                        <p:tav tm="100000">
                                          <p:val>
                                            <p:strVal val="#ppt_x"/>
                                          </p:val>
                                        </p:tav>
                                      </p:tavLst>
                                    </p:anim>
                                    <p:anim calcmode="lin" valueType="num">
                                      <p:cBhvr>
                                        <p:cTn id="63" dur="900" decel="100000" fill="hold"/>
                                        <p:tgtEl>
                                          <p:spTgt spid="8"/>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par>
                                <p:cTn id="65" presetID="37" presetClass="entr" presetSubtype="0" fill="hold" grpId="0" nodeType="with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fade">
                                      <p:cBhvr>
                                        <p:cTn id="67" dur="1000"/>
                                        <p:tgtEl>
                                          <p:spTgt spid="9"/>
                                        </p:tgtEl>
                                      </p:cBhvr>
                                    </p:animEffect>
                                    <p:anim calcmode="lin" valueType="num">
                                      <p:cBhvr>
                                        <p:cTn id="68" dur="1000" fill="hold"/>
                                        <p:tgtEl>
                                          <p:spTgt spid="9"/>
                                        </p:tgtEl>
                                        <p:attrNameLst>
                                          <p:attrName>ppt_x</p:attrName>
                                        </p:attrNameLst>
                                      </p:cBhvr>
                                      <p:tavLst>
                                        <p:tav tm="0">
                                          <p:val>
                                            <p:strVal val="#ppt_x"/>
                                          </p:val>
                                        </p:tav>
                                        <p:tav tm="100000">
                                          <p:val>
                                            <p:strVal val="#ppt_x"/>
                                          </p:val>
                                        </p:tav>
                                      </p:tavLst>
                                    </p:anim>
                                    <p:anim calcmode="lin" valueType="num">
                                      <p:cBhvr>
                                        <p:cTn id="69" dur="900" decel="100000" fill="hold"/>
                                        <p:tgtEl>
                                          <p:spTgt spid="9"/>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par>
                                <p:cTn id="71" presetID="37" presetClass="entr" presetSubtype="0" fill="hold" grpId="0" nodeType="with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fade">
                                      <p:cBhvr>
                                        <p:cTn id="73" dur="1000"/>
                                        <p:tgtEl>
                                          <p:spTgt spid="14"/>
                                        </p:tgtEl>
                                      </p:cBhvr>
                                    </p:animEffect>
                                    <p:anim calcmode="lin" valueType="num">
                                      <p:cBhvr>
                                        <p:cTn id="74" dur="1000" fill="hold"/>
                                        <p:tgtEl>
                                          <p:spTgt spid="14"/>
                                        </p:tgtEl>
                                        <p:attrNameLst>
                                          <p:attrName>ppt_x</p:attrName>
                                        </p:attrNameLst>
                                      </p:cBhvr>
                                      <p:tavLst>
                                        <p:tav tm="0">
                                          <p:val>
                                            <p:strVal val="#ppt_x"/>
                                          </p:val>
                                        </p:tav>
                                        <p:tav tm="100000">
                                          <p:val>
                                            <p:strVal val="#ppt_x"/>
                                          </p:val>
                                        </p:tav>
                                      </p:tavLst>
                                    </p:anim>
                                    <p:anim calcmode="lin" valueType="num">
                                      <p:cBhvr>
                                        <p:cTn id="75" dur="900" decel="100000" fill="hold"/>
                                        <p:tgtEl>
                                          <p:spTgt spid="14"/>
                                        </p:tgtEl>
                                        <p:attrNameLst>
                                          <p:attrName>ppt_y</p:attrName>
                                        </p:attrNameLst>
                                      </p:cBhvr>
                                      <p:tavLst>
                                        <p:tav tm="0">
                                          <p:val>
                                            <p:strVal val="#ppt_y+1"/>
                                          </p:val>
                                        </p:tav>
                                        <p:tav tm="100000">
                                          <p:val>
                                            <p:strVal val="#ppt_y-.03"/>
                                          </p:val>
                                        </p:tav>
                                      </p:tavLst>
                                    </p:anim>
                                    <p:anim calcmode="lin" valueType="num">
                                      <p:cBhvr>
                                        <p:cTn id="76"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2" grpId="0"/>
      <p:bldP spid="13"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11560" y="404664"/>
            <a:ext cx="6572296" cy="584775"/>
          </a:xfrm>
          <a:prstGeom prst="rect">
            <a:avLst/>
          </a:prstGeom>
          <a:noFill/>
        </p:spPr>
        <p:txBody>
          <a:bodyPr wrap="square" rtlCol="0">
            <a:spAutoFit/>
          </a:bodyPr>
          <a:lstStyle/>
          <a:p>
            <a:pPr algn="ctr"/>
            <a:r>
              <a:rPr kumimoji="1" lang="ar-S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mj-cs"/>
              </a:rPr>
              <a:t>السلوكية الكلاسيكية مع بافلوف</a:t>
            </a:r>
            <a:endParaRPr kumimoji="1" lang="fr-F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mj-cs"/>
            </a:endParaRPr>
          </a:p>
        </p:txBody>
      </p:sp>
      <p:sp>
        <p:nvSpPr>
          <p:cNvPr id="5" name="Flèche vers le bas 4"/>
          <p:cNvSpPr/>
          <p:nvPr/>
        </p:nvSpPr>
        <p:spPr bwMode="auto">
          <a:xfrm>
            <a:off x="2339752" y="2492896"/>
            <a:ext cx="3214710" cy="285752"/>
          </a:xfrm>
          <a:prstGeom prst="down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a:endParaRPr>
          </a:p>
        </p:txBody>
      </p:sp>
      <p:sp>
        <p:nvSpPr>
          <p:cNvPr id="6" name="Rectangle 5"/>
          <p:cNvSpPr/>
          <p:nvPr/>
        </p:nvSpPr>
        <p:spPr bwMode="auto">
          <a:xfrm>
            <a:off x="1907704" y="1268760"/>
            <a:ext cx="4000528" cy="1217866"/>
          </a:xfrm>
          <a:prstGeom prst="rect">
            <a:avLst/>
          </a:prstGeom>
          <a:solidFill>
            <a:schemeClr val="accent1"/>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rtl="1"/>
            <a:r>
              <a:rPr lang="ar-DZ" sz="2800" dirty="0" smtClean="0">
                <a:latin typeface="Times New Roman" pitchFamily="18" charset="0"/>
                <a:ea typeface="Times New Roman" pitchFamily="18" charset="0"/>
                <a:cs typeface="Times New Roman" pitchFamily="18" charset="0"/>
              </a:rPr>
              <a:t>مفهوم الاستجابات الشرطية</a:t>
            </a:r>
            <a:endParaRPr lang="ar-MA" sz="2800" dirty="0" smtClean="0">
              <a:latin typeface="Times New Roman" pitchFamily="18" charset="0"/>
              <a:ea typeface="Times New Roman" pitchFamily="18" charset="0"/>
              <a:cs typeface="Times New Roman" pitchFamily="18" charset="0"/>
            </a:endParaRPr>
          </a:p>
          <a:p>
            <a:pPr algn="ctr" rtl="1"/>
            <a:r>
              <a:rPr lang="fr-FR" sz="2800" dirty="0" smtClean="0">
                <a:latin typeface="Times New Roman" pitchFamily="18" charset="0"/>
                <a:ea typeface="Times New Roman" pitchFamily="18" charset="0"/>
                <a:cs typeface="Times New Roman" pitchFamily="18" charset="0"/>
              </a:rPr>
              <a:t>)</a:t>
            </a:r>
            <a:r>
              <a:rPr lang="ar-DZ" sz="2800" dirty="0" smtClean="0">
                <a:latin typeface="Times New Roman" pitchFamily="18" charset="0"/>
                <a:ea typeface="Times New Roman" pitchFamily="18" charset="0"/>
                <a:cs typeface="Times New Roman" pitchFamily="18" charset="0"/>
              </a:rPr>
              <a:t>تجارب على الكلاب</a:t>
            </a:r>
            <a:r>
              <a:rPr lang="fr-FR" sz="2800" dirty="0" smtClean="0">
                <a:latin typeface="Times New Roman" pitchFamily="18" charset="0"/>
                <a:ea typeface="Times New Roman" pitchFamily="18" charset="0"/>
                <a:cs typeface="Times New Roman" pitchFamily="18" charset="0"/>
              </a:rPr>
              <a:t>(</a:t>
            </a:r>
            <a:endParaRPr lang="ar-MA" sz="2800" dirty="0" smtClean="0">
              <a:latin typeface="Times New Roman" pitchFamily="18" charset="0"/>
              <a:ea typeface="Times New Roman" pitchFamily="18" charset="0"/>
              <a:cs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a:endParaRPr>
          </a:p>
        </p:txBody>
      </p:sp>
      <p:sp>
        <p:nvSpPr>
          <p:cNvPr id="7" name="Rectangle 6"/>
          <p:cNvSpPr/>
          <p:nvPr/>
        </p:nvSpPr>
        <p:spPr>
          <a:xfrm>
            <a:off x="395536" y="3140968"/>
            <a:ext cx="6715172" cy="1938992"/>
          </a:xfrm>
          <a:prstGeom prst="rect">
            <a:avLst/>
          </a:prstGeom>
        </p:spPr>
        <p:txBody>
          <a:bodyPr wrap="square">
            <a:spAutoFit/>
          </a:bodyPr>
          <a:lstStyle/>
          <a:p>
            <a:pPr algn="r"/>
            <a:r>
              <a:rPr lang="ar-SA" sz="2400" dirty="0" smtClean="0">
                <a:latin typeface="Adobe Arabic" pitchFamily="18" charset="-78"/>
                <a:cs typeface="Adobe Arabic" pitchFamily="18" charset="-78"/>
              </a:rPr>
              <a:t>أجرى </a:t>
            </a:r>
            <a:r>
              <a:rPr lang="ar-SA" sz="2400" dirty="0" err="1" smtClean="0">
                <a:latin typeface="Adobe Arabic" pitchFamily="18" charset="-78"/>
                <a:cs typeface="Adobe Arabic" pitchFamily="18" charset="-78"/>
              </a:rPr>
              <a:t>بافلوف</a:t>
            </a:r>
            <a:r>
              <a:rPr lang="ar-SA" sz="2400" dirty="0" smtClean="0">
                <a:latin typeface="Adobe Arabic" pitchFamily="18" charset="-78"/>
                <a:cs typeface="Adobe Arabic" pitchFamily="18" charset="-78"/>
              </a:rPr>
              <a:t> اختبارات </a:t>
            </a:r>
            <a:r>
              <a:rPr lang="ar-SA" sz="2400" dirty="0" err="1" smtClean="0">
                <a:latin typeface="Adobe Arabic" pitchFamily="18" charset="-78"/>
                <a:cs typeface="Adobe Arabic" pitchFamily="18" charset="-78"/>
              </a:rPr>
              <a:t>مخبرية</a:t>
            </a:r>
            <a:r>
              <a:rPr lang="ar-SA" sz="2400" dirty="0" smtClean="0">
                <a:latin typeface="Adobe Arabic" pitchFamily="18" charset="-78"/>
                <a:cs typeface="Adobe Arabic" pitchFamily="18" charset="-78"/>
              </a:rPr>
              <a:t>، فقد لاحظ أن سيلان لعاب الكلب يرتبط بتقديم الطعام له، فقام بتجربته الشهيرة والمتمثلة في: قرع جرس قبل تقديم الطعام، ثم يلحقها بالإطعام فيسيل اللعاب، وبعد تكرار هذه التجربة بدأ يسيل لعاب الكلب لمجرد سماع الجرس دون تقديم الطعام. </a:t>
            </a:r>
          </a:p>
        </p:txBody>
      </p:sp>
      <p:pic>
        <p:nvPicPr>
          <p:cNvPr id="8" name="Picture 2" descr="C:\Users\fatima-zahra\Desktop\cpr\maxresdefault.jpg"/>
          <p:cNvPicPr>
            <a:picLocks noChangeAspect="1" noChangeArrowheads="1"/>
          </p:cNvPicPr>
          <p:nvPr/>
        </p:nvPicPr>
        <p:blipFill>
          <a:blip r:embed="rId3" cstate="print"/>
          <a:srcRect/>
          <a:stretch>
            <a:fillRect/>
          </a:stretch>
        </p:blipFill>
        <p:spPr bwMode="auto">
          <a:xfrm>
            <a:off x="7236296" y="0"/>
            <a:ext cx="1907704" cy="3571876"/>
          </a:xfrm>
          <a:prstGeom prst="rect">
            <a:avLst/>
          </a:prstGeom>
          <a:noFill/>
        </p:spPr>
      </p:pic>
      <p:sp>
        <p:nvSpPr>
          <p:cNvPr id="9" name="Rectangle 8"/>
          <p:cNvSpPr/>
          <p:nvPr/>
        </p:nvSpPr>
        <p:spPr>
          <a:xfrm>
            <a:off x="467544" y="5157192"/>
            <a:ext cx="7072362" cy="830997"/>
          </a:xfrm>
          <a:prstGeom prst="rect">
            <a:avLst/>
          </a:prstGeom>
        </p:spPr>
        <p:txBody>
          <a:bodyPr wrap="square">
            <a:spAutoFit/>
          </a:bodyPr>
          <a:lstStyle/>
          <a:p>
            <a:pPr algn="r"/>
            <a:r>
              <a:rPr lang="ar-SA" sz="2400" dirty="0" smtClean="0">
                <a:latin typeface="Adobe Arabic" pitchFamily="18" charset="-78"/>
                <a:cs typeface="Adobe Arabic" pitchFamily="18" charset="-78"/>
              </a:rPr>
              <a:t>وتدعى هذه العملية بعملية التعلم الشرطي، حيث تصبح الاستجابة رد فعل لمثير جديد.</a:t>
            </a:r>
            <a:endParaRPr lang="fr-FR"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fatima-zahra\Desktop\cpr\1.jpg"/>
          <p:cNvPicPr>
            <a:picLocks noChangeAspect="1" noChangeArrowheads="1"/>
          </p:cNvPicPr>
          <p:nvPr/>
        </p:nvPicPr>
        <p:blipFill>
          <a:blip r:embed="rId2" cstate="print"/>
          <a:srcRect/>
          <a:stretch>
            <a:fillRect/>
          </a:stretch>
        </p:blipFill>
        <p:spPr bwMode="auto">
          <a:xfrm>
            <a:off x="251520" y="980728"/>
            <a:ext cx="8508100" cy="5576154"/>
          </a:xfrm>
          <a:prstGeom prst="rect">
            <a:avLst/>
          </a:prstGeom>
          <a:noFill/>
        </p:spPr>
      </p:pic>
      <p:sp>
        <p:nvSpPr>
          <p:cNvPr id="6" name="Rectangle à coins arrondis 5"/>
          <p:cNvSpPr/>
          <p:nvPr/>
        </p:nvSpPr>
        <p:spPr>
          <a:xfrm>
            <a:off x="2051720" y="0"/>
            <a:ext cx="4572032" cy="914400"/>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ar-SA" sz="3200" b="1" dirty="0" smtClean="0">
                <a:solidFill>
                  <a:schemeClr val="tx1"/>
                </a:solidFill>
                <a:latin typeface="Times New Roman" pitchFamily="18" charset="0"/>
                <a:cs typeface="Times New Roman" pitchFamily="18" charset="0"/>
              </a:rPr>
              <a:t>تجربة </a:t>
            </a:r>
            <a:r>
              <a:rPr lang="ar-SA" sz="3200" b="1" dirty="0" err="1" smtClean="0">
                <a:solidFill>
                  <a:schemeClr val="tx1"/>
                </a:solidFill>
                <a:latin typeface="Times New Roman" pitchFamily="18" charset="0"/>
                <a:cs typeface="Times New Roman" pitchFamily="18" charset="0"/>
              </a:rPr>
              <a:t>بافلوف</a:t>
            </a:r>
            <a:endParaRPr lang="fr-FR" sz="3200" b="1" dirty="0" err="1"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2/3*#ppt_w"/>
                                          </p:val>
                                        </p:tav>
                                        <p:tav tm="100000">
                                          <p:val>
                                            <p:strVal val="#ppt_w"/>
                                          </p:val>
                                        </p:tav>
                                      </p:tavLst>
                                    </p:anim>
                                    <p:anim calcmode="lin" valueType="num">
                                      <p:cBhvr>
                                        <p:cTn id="8" dur="1000" fill="hold"/>
                                        <p:tgtEl>
                                          <p:spTgt spid="6"/>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2047900" y="1785926"/>
          <a:ext cx="6096000"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3571868" y="1071546"/>
            <a:ext cx="4143404" cy="523220"/>
          </a:xfrm>
          <a:prstGeom prst="rect">
            <a:avLst/>
          </a:prstGeom>
          <a:noFill/>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a:r>
              <a:rPr lang="ar-MA" sz="2800" b="1" u="sng" dirty="0" err="1" smtClean="0">
                <a:ln/>
                <a:solidFill>
                  <a:schemeClr val="accent3"/>
                </a:solidFill>
              </a:rPr>
              <a:t>التصميم :</a:t>
            </a:r>
            <a:endParaRPr lang="fr-FR" sz="2800" b="1" u="sng" dirty="0">
              <a:ln/>
              <a:solidFill>
                <a:schemeClr val="accent3"/>
              </a:solidFill>
            </a:endParaRPr>
          </a:p>
        </p:txBody>
      </p:sp>
      <p:grpSp>
        <p:nvGrpSpPr>
          <p:cNvPr id="6" name="Group 78"/>
          <p:cNvGrpSpPr>
            <a:grpSpLocks/>
          </p:cNvGrpSpPr>
          <p:nvPr/>
        </p:nvGrpSpPr>
        <p:grpSpPr bwMode="auto">
          <a:xfrm>
            <a:off x="899592" y="836712"/>
            <a:ext cx="1714480" cy="1643074"/>
            <a:chOff x="2301" y="1122"/>
            <a:chExt cx="2614" cy="1780"/>
          </a:xfrm>
        </p:grpSpPr>
        <p:grpSp>
          <p:nvGrpSpPr>
            <p:cNvPr id="7" name="Group 6"/>
            <p:cNvGrpSpPr>
              <a:grpSpLocks/>
            </p:cNvGrpSpPr>
            <p:nvPr/>
          </p:nvGrpSpPr>
          <p:grpSpPr bwMode="auto">
            <a:xfrm rot="2745956" flipH="1">
              <a:off x="2497" y="1995"/>
              <a:ext cx="711" cy="1103"/>
              <a:chOff x="3365" y="1788"/>
              <a:chExt cx="421" cy="1022"/>
            </a:xfrm>
          </p:grpSpPr>
          <p:sp>
            <p:nvSpPr>
              <p:cNvPr id="31" name="Freeform 7"/>
              <p:cNvSpPr>
                <a:spLocks/>
              </p:cNvSpPr>
              <p:nvPr/>
            </p:nvSpPr>
            <p:spPr bwMode="auto">
              <a:xfrm>
                <a:off x="3365" y="1788"/>
                <a:ext cx="413" cy="1022"/>
              </a:xfrm>
              <a:custGeom>
                <a:avLst/>
                <a:gdLst/>
                <a:ahLst/>
                <a:cxnLst>
                  <a:cxn ang="0">
                    <a:pos x="138" y="1021"/>
                  </a:cxn>
                  <a:cxn ang="0">
                    <a:pos x="202" y="990"/>
                  </a:cxn>
                  <a:cxn ang="0">
                    <a:pos x="236" y="964"/>
                  </a:cxn>
                  <a:cxn ang="0">
                    <a:pos x="269" y="932"/>
                  </a:cxn>
                  <a:cxn ang="0">
                    <a:pos x="296" y="896"/>
                  </a:cxn>
                  <a:cxn ang="0">
                    <a:pos x="323" y="852"/>
                  </a:cxn>
                  <a:cxn ang="0">
                    <a:pos x="350" y="798"/>
                  </a:cxn>
                  <a:cxn ang="0">
                    <a:pos x="377" y="724"/>
                  </a:cxn>
                  <a:cxn ang="0">
                    <a:pos x="392" y="654"/>
                  </a:cxn>
                  <a:cxn ang="0">
                    <a:pos x="400" y="588"/>
                  </a:cxn>
                  <a:cxn ang="0">
                    <a:pos x="400" y="516"/>
                  </a:cxn>
                  <a:cxn ang="0">
                    <a:pos x="394" y="451"/>
                  </a:cxn>
                  <a:cxn ang="0">
                    <a:pos x="375" y="383"/>
                  </a:cxn>
                  <a:cxn ang="0">
                    <a:pos x="342" y="312"/>
                  </a:cxn>
                  <a:cxn ang="0">
                    <a:pos x="304" y="253"/>
                  </a:cxn>
                  <a:cxn ang="0">
                    <a:pos x="278" y="217"/>
                  </a:cxn>
                  <a:cxn ang="0">
                    <a:pos x="387" y="182"/>
                  </a:cxn>
                  <a:cxn ang="0">
                    <a:pos x="328" y="164"/>
                  </a:cxn>
                  <a:cxn ang="0">
                    <a:pos x="272" y="139"/>
                  </a:cxn>
                  <a:cxn ang="0">
                    <a:pos x="218" y="112"/>
                  </a:cxn>
                  <a:cxn ang="0">
                    <a:pos x="164" y="78"/>
                  </a:cxn>
                  <a:cxn ang="0">
                    <a:pos x="96" y="24"/>
                  </a:cxn>
                  <a:cxn ang="0">
                    <a:pos x="63" y="26"/>
                  </a:cxn>
                  <a:cxn ang="0">
                    <a:pos x="67" y="77"/>
                  </a:cxn>
                  <a:cxn ang="0">
                    <a:pos x="66" y="113"/>
                  </a:cxn>
                  <a:cxn ang="0">
                    <a:pos x="59" y="148"/>
                  </a:cxn>
                  <a:cxn ang="0">
                    <a:pos x="45" y="183"/>
                  </a:cxn>
                  <a:cxn ang="0">
                    <a:pos x="22" y="219"/>
                  </a:cxn>
                  <a:cxn ang="0">
                    <a:pos x="38" y="264"/>
                  </a:cxn>
                  <a:cxn ang="0">
                    <a:pos x="157" y="252"/>
                  </a:cxn>
                  <a:cxn ang="0">
                    <a:pos x="200" y="327"/>
                  </a:cxn>
                  <a:cxn ang="0">
                    <a:pos x="232" y="400"/>
                  </a:cxn>
                  <a:cxn ang="0">
                    <a:pos x="255" y="461"/>
                  </a:cxn>
                  <a:cxn ang="0">
                    <a:pos x="274" y="533"/>
                  </a:cxn>
                  <a:cxn ang="0">
                    <a:pos x="281" y="597"/>
                  </a:cxn>
                  <a:cxn ang="0">
                    <a:pos x="283" y="660"/>
                  </a:cxn>
                  <a:cxn ang="0">
                    <a:pos x="275" y="725"/>
                  </a:cxn>
                  <a:cxn ang="0">
                    <a:pos x="261" y="787"/>
                  </a:cxn>
                  <a:cxn ang="0">
                    <a:pos x="242" y="861"/>
                  </a:cxn>
                  <a:cxn ang="0">
                    <a:pos x="219" y="913"/>
                  </a:cxn>
                  <a:cxn ang="0">
                    <a:pos x="196" y="946"/>
                  </a:cxn>
                  <a:cxn ang="0">
                    <a:pos x="168" y="972"/>
                  </a:cxn>
                </a:cxnLst>
                <a:rect l="0" t="0" r="r" b="b"/>
                <a:pathLst>
                  <a:path w="413" h="1022">
                    <a:moveTo>
                      <a:pt x="118" y="1009"/>
                    </a:moveTo>
                    <a:lnTo>
                      <a:pt x="138" y="1021"/>
                    </a:lnTo>
                    <a:lnTo>
                      <a:pt x="180" y="1002"/>
                    </a:lnTo>
                    <a:lnTo>
                      <a:pt x="202" y="990"/>
                    </a:lnTo>
                    <a:lnTo>
                      <a:pt x="219" y="975"/>
                    </a:lnTo>
                    <a:lnTo>
                      <a:pt x="236" y="964"/>
                    </a:lnTo>
                    <a:lnTo>
                      <a:pt x="254" y="947"/>
                    </a:lnTo>
                    <a:lnTo>
                      <a:pt x="269" y="932"/>
                    </a:lnTo>
                    <a:lnTo>
                      <a:pt x="283" y="910"/>
                    </a:lnTo>
                    <a:lnTo>
                      <a:pt x="296" y="896"/>
                    </a:lnTo>
                    <a:lnTo>
                      <a:pt x="308" y="878"/>
                    </a:lnTo>
                    <a:lnTo>
                      <a:pt x="323" y="852"/>
                    </a:lnTo>
                    <a:lnTo>
                      <a:pt x="336" y="827"/>
                    </a:lnTo>
                    <a:lnTo>
                      <a:pt x="350" y="798"/>
                    </a:lnTo>
                    <a:lnTo>
                      <a:pt x="367" y="759"/>
                    </a:lnTo>
                    <a:lnTo>
                      <a:pt x="377" y="724"/>
                    </a:lnTo>
                    <a:lnTo>
                      <a:pt x="385" y="696"/>
                    </a:lnTo>
                    <a:lnTo>
                      <a:pt x="392" y="654"/>
                    </a:lnTo>
                    <a:lnTo>
                      <a:pt x="398" y="621"/>
                    </a:lnTo>
                    <a:lnTo>
                      <a:pt x="400" y="588"/>
                    </a:lnTo>
                    <a:lnTo>
                      <a:pt x="402" y="553"/>
                    </a:lnTo>
                    <a:lnTo>
                      <a:pt x="400" y="516"/>
                    </a:lnTo>
                    <a:lnTo>
                      <a:pt x="399" y="484"/>
                    </a:lnTo>
                    <a:lnTo>
                      <a:pt x="394" y="451"/>
                    </a:lnTo>
                    <a:lnTo>
                      <a:pt x="385" y="415"/>
                    </a:lnTo>
                    <a:lnTo>
                      <a:pt x="375" y="383"/>
                    </a:lnTo>
                    <a:lnTo>
                      <a:pt x="361" y="350"/>
                    </a:lnTo>
                    <a:lnTo>
                      <a:pt x="342" y="312"/>
                    </a:lnTo>
                    <a:lnTo>
                      <a:pt x="326" y="285"/>
                    </a:lnTo>
                    <a:lnTo>
                      <a:pt x="304" y="253"/>
                    </a:lnTo>
                    <a:lnTo>
                      <a:pt x="288" y="228"/>
                    </a:lnTo>
                    <a:lnTo>
                      <a:pt x="278" y="217"/>
                    </a:lnTo>
                    <a:lnTo>
                      <a:pt x="412" y="198"/>
                    </a:lnTo>
                    <a:lnTo>
                      <a:pt x="387" y="182"/>
                    </a:lnTo>
                    <a:lnTo>
                      <a:pt x="356" y="172"/>
                    </a:lnTo>
                    <a:lnTo>
                      <a:pt x="328" y="164"/>
                    </a:lnTo>
                    <a:lnTo>
                      <a:pt x="302" y="151"/>
                    </a:lnTo>
                    <a:lnTo>
                      <a:pt x="272" y="139"/>
                    </a:lnTo>
                    <a:lnTo>
                      <a:pt x="242" y="123"/>
                    </a:lnTo>
                    <a:lnTo>
                      <a:pt x="218" y="112"/>
                    </a:lnTo>
                    <a:lnTo>
                      <a:pt x="189" y="94"/>
                    </a:lnTo>
                    <a:lnTo>
                      <a:pt x="164" y="78"/>
                    </a:lnTo>
                    <a:lnTo>
                      <a:pt x="130" y="55"/>
                    </a:lnTo>
                    <a:lnTo>
                      <a:pt x="96" y="24"/>
                    </a:lnTo>
                    <a:lnTo>
                      <a:pt x="56" y="0"/>
                    </a:lnTo>
                    <a:lnTo>
                      <a:pt x="63" y="26"/>
                    </a:lnTo>
                    <a:lnTo>
                      <a:pt x="64" y="50"/>
                    </a:lnTo>
                    <a:lnTo>
                      <a:pt x="67" y="77"/>
                    </a:lnTo>
                    <a:lnTo>
                      <a:pt x="68" y="99"/>
                    </a:lnTo>
                    <a:lnTo>
                      <a:pt x="66" y="113"/>
                    </a:lnTo>
                    <a:lnTo>
                      <a:pt x="64" y="128"/>
                    </a:lnTo>
                    <a:lnTo>
                      <a:pt x="59" y="148"/>
                    </a:lnTo>
                    <a:lnTo>
                      <a:pt x="53" y="167"/>
                    </a:lnTo>
                    <a:lnTo>
                      <a:pt x="45" y="183"/>
                    </a:lnTo>
                    <a:lnTo>
                      <a:pt x="33" y="200"/>
                    </a:lnTo>
                    <a:lnTo>
                      <a:pt x="22" y="219"/>
                    </a:lnTo>
                    <a:lnTo>
                      <a:pt x="0" y="241"/>
                    </a:lnTo>
                    <a:lnTo>
                      <a:pt x="38" y="264"/>
                    </a:lnTo>
                    <a:lnTo>
                      <a:pt x="148" y="240"/>
                    </a:lnTo>
                    <a:lnTo>
                      <a:pt x="157" y="252"/>
                    </a:lnTo>
                    <a:lnTo>
                      <a:pt x="181" y="293"/>
                    </a:lnTo>
                    <a:lnTo>
                      <a:pt x="200" y="327"/>
                    </a:lnTo>
                    <a:lnTo>
                      <a:pt x="219" y="372"/>
                    </a:lnTo>
                    <a:lnTo>
                      <a:pt x="232" y="400"/>
                    </a:lnTo>
                    <a:lnTo>
                      <a:pt x="241" y="425"/>
                    </a:lnTo>
                    <a:lnTo>
                      <a:pt x="255" y="461"/>
                    </a:lnTo>
                    <a:lnTo>
                      <a:pt x="266" y="495"/>
                    </a:lnTo>
                    <a:lnTo>
                      <a:pt x="274" y="533"/>
                    </a:lnTo>
                    <a:lnTo>
                      <a:pt x="277" y="565"/>
                    </a:lnTo>
                    <a:lnTo>
                      <a:pt x="281" y="597"/>
                    </a:lnTo>
                    <a:lnTo>
                      <a:pt x="284" y="632"/>
                    </a:lnTo>
                    <a:lnTo>
                      <a:pt x="283" y="660"/>
                    </a:lnTo>
                    <a:lnTo>
                      <a:pt x="279" y="693"/>
                    </a:lnTo>
                    <a:lnTo>
                      <a:pt x="275" y="725"/>
                    </a:lnTo>
                    <a:lnTo>
                      <a:pt x="269" y="755"/>
                    </a:lnTo>
                    <a:lnTo>
                      <a:pt x="261" y="787"/>
                    </a:lnTo>
                    <a:lnTo>
                      <a:pt x="252" y="825"/>
                    </a:lnTo>
                    <a:lnTo>
                      <a:pt x="242" y="861"/>
                    </a:lnTo>
                    <a:lnTo>
                      <a:pt x="228" y="891"/>
                    </a:lnTo>
                    <a:lnTo>
                      <a:pt x="219" y="913"/>
                    </a:lnTo>
                    <a:lnTo>
                      <a:pt x="206" y="932"/>
                    </a:lnTo>
                    <a:lnTo>
                      <a:pt x="196" y="946"/>
                    </a:lnTo>
                    <a:lnTo>
                      <a:pt x="183" y="961"/>
                    </a:lnTo>
                    <a:lnTo>
                      <a:pt x="168" y="972"/>
                    </a:lnTo>
                    <a:lnTo>
                      <a:pt x="118" y="1009"/>
                    </a:lnTo>
                  </a:path>
                </a:pathLst>
              </a:custGeom>
              <a:solidFill>
                <a:srgbClr val="FAFD00"/>
              </a:solidFill>
              <a:ln w="9525" cap="rnd">
                <a:noFill/>
                <a:round/>
                <a:headEnd type="none" w="sm" len="sm"/>
                <a:tailEnd type="none" w="sm" len="sm"/>
              </a:ln>
              <a:effectLst/>
            </p:spPr>
            <p:txBody>
              <a:bodyPr/>
              <a:lstStyle/>
              <a:p>
                <a:endParaRPr lang="fr-FR" dirty="0"/>
              </a:p>
            </p:txBody>
          </p:sp>
          <p:sp>
            <p:nvSpPr>
              <p:cNvPr id="32" name="Freeform 8"/>
              <p:cNvSpPr>
                <a:spLocks/>
              </p:cNvSpPr>
              <p:nvPr/>
            </p:nvSpPr>
            <p:spPr bwMode="auto">
              <a:xfrm>
                <a:off x="3404" y="1813"/>
                <a:ext cx="382" cy="997"/>
              </a:xfrm>
              <a:custGeom>
                <a:avLst/>
                <a:gdLst/>
                <a:ahLst/>
                <a:cxnLst>
                  <a:cxn ang="0">
                    <a:pos x="155" y="980"/>
                  </a:cxn>
                  <a:cxn ang="0">
                    <a:pos x="191" y="957"/>
                  </a:cxn>
                  <a:cxn ang="0">
                    <a:pos x="226" y="931"/>
                  </a:cxn>
                  <a:cxn ang="0">
                    <a:pos x="260" y="895"/>
                  </a:cxn>
                  <a:cxn ang="0">
                    <a:pos x="285" y="862"/>
                  </a:cxn>
                  <a:cxn ang="0">
                    <a:pos x="311" y="810"/>
                  </a:cxn>
                  <a:cxn ang="0">
                    <a:pos x="342" y="742"/>
                  </a:cxn>
                  <a:cxn ang="0">
                    <a:pos x="360" y="679"/>
                  </a:cxn>
                  <a:cxn ang="0">
                    <a:pos x="377" y="607"/>
                  </a:cxn>
                  <a:cxn ang="0">
                    <a:pos x="381" y="540"/>
                  </a:cxn>
                  <a:cxn ang="0">
                    <a:pos x="378" y="470"/>
                  </a:cxn>
                  <a:cxn ang="0">
                    <a:pos x="367" y="403"/>
                  </a:cxn>
                  <a:cxn ang="0">
                    <a:pos x="346" y="340"/>
                  </a:cxn>
                  <a:cxn ang="0">
                    <a:pos x="313" y="274"/>
                  </a:cxn>
                  <a:cxn ang="0">
                    <a:pos x="277" y="221"/>
                  </a:cxn>
                  <a:cxn ang="0">
                    <a:pos x="372" y="172"/>
                  </a:cxn>
                  <a:cxn ang="0">
                    <a:pos x="319" y="155"/>
                  </a:cxn>
                  <a:cxn ang="0">
                    <a:pos x="264" y="132"/>
                  </a:cxn>
                  <a:cxn ang="0">
                    <a:pos x="213" y="106"/>
                  </a:cxn>
                  <a:cxn ang="0">
                    <a:pos x="160" y="74"/>
                  </a:cxn>
                  <a:cxn ang="0">
                    <a:pos x="101" y="32"/>
                  </a:cxn>
                  <a:cxn ang="0">
                    <a:pos x="58" y="0"/>
                  </a:cxn>
                  <a:cxn ang="0">
                    <a:pos x="66" y="49"/>
                  </a:cxn>
                  <a:cxn ang="0">
                    <a:pos x="67" y="98"/>
                  </a:cxn>
                  <a:cxn ang="0">
                    <a:pos x="62" y="125"/>
                  </a:cxn>
                  <a:cxn ang="0">
                    <a:pos x="53" y="165"/>
                  </a:cxn>
                  <a:cxn ang="0">
                    <a:pos x="33" y="198"/>
                  </a:cxn>
                  <a:cxn ang="0">
                    <a:pos x="0" y="239"/>
                  </a:cxn>
                  <a:cxn ang="0">
                    <a:pos x="151" y="246"/>
                  </a:cxn>
                  <a:cxn ang="0">
                    <a:pos x="190" y="319"/>
                  </a:cxn>
                  <a:cxn ang="0">
                    <a:pos x="220" y="390"/>
                  </a:cxn>
                  <a:cxn ang="0">
                    <a:pos x="243" y="451"/>
                  </a:cxn>
                  <a:cxn ang="0">
                    <a:pos x="258" y="521"/>
                  </a:cxn>
                  <a:cxn ang="0">
                    <a:pos x="263" y="586"/>
                  </a:cxn>
                  <a:cxn ang="0">
                    <a:pos x="264" y="646"/>
                  </a:cxn>
                  <a:cxn ang="0">
                    <a:pos x="255" y="711"/>
                  </a:cxn>
                  <a:cxn ang="0">
                    <a:pos x="241" y="775"/>
                  </a:cxn>
                  <a:cxn ang="0">
                    <a:pos x="222" y="847"/>
                  </a:cxn>
                  <a:cxn ang="0">
                    <a:pos x="198" y="898"/>
                  </a:cxn>
                  <a:cxn ang="0">
                    <a:pos x="176" y="934"/>
                  </a:cxn>
                  <a:cxn ang="0">
                    <a:pos x="149" y="958"/>
                  </a:cxn>
                </a:cxnLst>
                <a:rect l="0" t="0" r="r" b="b"/>
                <a:pathLst>
                  <a:path w="382" h="997">
                    <a:moveTo>
                      <a:pt x="97" y="996"/>
                    </a:moveTo>
                    <a:lnTo>
                      <a:pt x="155" y="980"/>
                    </a:lnTo>
                    <a:lnTo>
                      <a:pt x="173" y="970"/>
                    </a:lnTo>
                    <a:lnTo>
                      <a:pt x="191" y="957"/>
                    </a:lnTo>
                    <a:lnTo>
                      <a:pt x="208" y="946"/>
                    </a:lnTo>
                    <a:lnTo>
                      <a:pt x="226" y="931"/>
                    </a:lnTo>
                    <a:lnTo>
                      <a:pt x="242" y="916"/>
                    </a:lnTo>
                    <a:lnTo>
                      <a:pt x="260" y="895"/>
                    </a:lnTo>
                    <a:lnTo>
                      <a:pt x="271" y="879"/>
                    </a:lnTo>
                    <a:lnTo>
                      <a:pt x="285" y="862"/>
                    </a:lnTo>
                    <a:lnTo>
                      <a:pt x="301" y="837"/>
                    </a:lnTo>
                    <a:lnTo>
                      <a:pt x="311" y="810"/>
                    </a:lnTo>
                    <a:lnTo>
                      <a:pt x="325" y="783"/>
                    </a:lnTo>
                    <a:lnTo>
                      <a:pt x="342" y="742"/>
                    </a:lnTo>
                    <a:lnTo>
                      <a:pt x="353" y="709"/>
                    </a:lnTo>
                    <a:lnTo>
                      <a:pt x="360" y="679"/>
                    </a:lnTo>
                    <a:lnTo>
                      <a:pt x="370" y="638"/>
                    </a:lnTo>
                    <a:lnTo>
                      <a:pt x="377" y="607"/>
                    </a:lnTo>
                    <a:lnTo>
                      <a:pt x="378" y="574"/>
                    </a:lnTo>
                    <a:lnTo>
                      <a:pt x="381" y="540"/>
                    </a:lnTo>
                    <a:lnTo>
                      <a:pt x="380" y="502"/>
                    </a:lnTo>
                    <a:lnTo>
                      <a:pt x="378" y="470"/>
                    </a:lnTo>
                    <a:lnTo>
                      <a:pt x="375" y="437"/>
                    </a:lnTo>
                    <a:lnTo>
                      <a:pt x="367" y="403"/>
                    </a:lnTo>
                    <a:lnTo>
                      <a:pt x="359" y="372"/>
                    </a:lnTo>
                    <a:lnTo>
                      <a:pt x="346" y="340"/>
                    </a:lnTo>
                    <a:lnTo>
                      <a:pt x="329" y="302"/>
                    </a:lnTo>
                    <a:lnTo>
                      <a:pt x="313" y="274"/>
                    </a:lnTo>
                    <a:lnTo>
                      <a:pt x="292" y="244"/>
                    </a:lnTo>
                    <a:lnTo>
                      <a:pt x="277" y="221"/>
                    </a:lnTo>
                    <a:lnTo>
                      <a:pt x="255" y="190"/>
                    </a:lnTo>
                    <a:lnTo>
                      <a:pt x="372" y="172"/>
                    </a:lnTo>
                    <a:lnTo>
                      <a:pt x="344" y="162"/>
                    </a:lnTo>
                    <a:lnTo>
                      <a:pt x="319" y="155"/>
                    </a:lnTo>
                    <a:lnTo>
                      <a:pt x="292" y="144"/>
                    </a:lnTo>
                    <a:lnTo>
                      <a:pt x="264" y="132"/>
                    </a:lnTo>
                    <a:lnTo>
                      <a:pt x="236" y="117"/>
                    </a:lnTo>
                    <a:lnTo>
                      <a:pt x="213" y="106"/>
                    </a:lnTo>
                    <a:lnTo>
                      <a:pt x="185" y="89"/>
                    </a:lnTo>
                    <a:lnTo>
                      <a:pt x="160" y="74"/>
                    </a:lnTo>
                    <a:lnTo>
                      <a:pt x="129" y="52"/>
                    </a:lnTo>
                    <a:lnTo>
                      <a:pt x="101" y="32"/>
                    </a:lnTo>
                    <a:lnTo>
                      <a:pt x="81" y="17"/>
                    </a:lnTo>
                    <a:lnTo>
                      <a:pt x="58" y="0"/>
                    </a:lnTo>
                    <a:lnTo>
                      <a:pt x="63" y="23"/>
                    </a:lnTo>
                    <a:lnTo>
                      <a:pt x="66" y="49"/>
                    </a:lnTo>
                    <a:lnTo>
                      <a:pt x="67" y="76"/>
                    </a:lnTo>
                    <a:lnTo>
                      <a:pt x="67" y="98"/>
                    </a:lnTo>
                    <a:lnTo>
                      <a:pt x="66" y="113"/>
                    </a:lnTo>
                    <a:lnTo>
                      <a:pt x="62" y="125"/>
                    </a:lnTo>
                    <a:lnTo>
                      <a:pt x="58" y="146"/>
                    </a:lnTo>
                    <a:lnTo>
                      <a:pt x="53" y="165"/>
                    </a:lnTo>
                    <a:lnTo>
                      <a:pt x="45" y="180"/>
                    </a:lnTo>
                    <a:lnTo>
                      <a:pt x="33" y="198"/>
                    </a:lnTo>
                    <a:lnTo>
                      <a:pt x="22" y="215"/>
                    </a:lnTo>
                    <a:lnTo>
                      <a:pt x="0" y="239"/>
                    </a:lnTo>
                    <a:lnTo>
                      <a:pt x="131" y="210"/>
                    </a:lnTo>
                    <a:lnTo>
                      <a:pt x="151" y="246"/>
                    </a:lnTo>
                    <a:lnTo>
                      <a:pt x="174" y="286"/>
                    </a:lnTo>
                    <a:lnTo>
                      <a:pt x="190" y="319"/>
                    </a:lnTo>
                    <a:lnTo>
                      <a:pt x="210" y="363"/>
                    </a:lnTo>
                    <a:lnTo>
                      <a:pt x="220" y="390"/>
                    </a:lnTo>
                    <a:lnTo>
                      <a:pt x="230" y="416"/>
                    </a:lnTo>
                    <a:lnTo>
                      <a:pt x="243" y="451"/>
                    </a:lnTo>
                    <a:lnTo>
                      <a:pt x="250" y="484"/>
                    </a:lnTo>
                    <a:lnTo>
                      <a:pt x="258" y="521"/>
                    </a:lnTo>
                    <a:lnTo>
                      <a:pt x="263" y="554"/>
                    </a:lnTo>
                    <a:lnTo>
                      <a:pt x="263" y="586"/>
                    </a:lnTo>
                    <a:lnTo>
                      <a:pt x="267" y="621"/>
                    </a:lnTo>
                    <a:lnTo>
                      <a:pt x="264" y="646"/>
                    </a:lnTo>
                    <a:lnTo>
                      <a:pt x="261" y="681"/>
                    </a:lnTo>
                    <a:lnTo>
                      <a:pt x="255" y="711"/>
                    </a:lnTo>
                    <a:lnTo>
                      <a:pt x="248" y="741"/>
                    </a:lnTo>
                    <a:lnTo>
                      <a:pt x="241" y="775"/>
                    </a:lnTo>
                    <a:lnTo>
                      <a:pt x="232" y="812"/>
                    </a:lnTo>
                    <a:lnTo>
                      <a:pt x="222" y="847"/>
                    </a:lnTo>
                    <a:lnTo>
                      <a:pt x="207" y="876"/>
                    </a:lnTo>
                    <a:lnTo>
                      <a:pt x="198" y="898"/>
                    </a:lnTo>
                    <a:lnTo>
                      <a:pt x="186" y="919"/>
                    </a:lnTo>
                    <a:lnTo>
                      <a:pt x="176" y="934"/>
                    </a:lnTo>
                    <a:lnTo>
                      <a:pt x="162" y="949"/>
                    </a:lnTo>
                    <a:lnTo>
                      <a:pt x="149" y="958"/>
                    </a:lnTo>
                    <a:lnTo>
                      <a:pt x="97" y="996"/>
                    </a:lnTo>
                  </a:path>
                </a:pathLst>
              </a:custGeom>
              <a:solidFill>
                <a:srgbClr val="F2EAA9"/>
              </a:solidFill>
              <a:ln w="9525" cap="rnd">
                <a:noFill/>
                <a:round/>
                <a:headEnd type="none" w="sm" len="sm"/>
                <a:tailEnd type="none" w="sm" len="sm"/>
              </a:ln>
              <a:effectLst/>
            </p:spPr>
            <p:txBody>
              <a:bodyPr/>
              <a:lstStyle/>
              <a:p>
                <a:endParaRPr lang="fr-FR" dirty="0"/>
              </a:p>
            </p:txBody>
          </p:sp>
        </p:grpSp>
        <p:grpSp>
          <p:nvGrpSpPr>
            <p:cNvPr id="8" name="Group 9"/>
            <p:cNvGrpSpPr>
              <a:grpSpLocks/>
            </p:cNvGrpSpPr>
            <p:nvPr/>
          </p:nvGrpSpPr>
          <p:grpSpPr bwMode="auto">
            <a:xfrm rot="17805513" flipH="1">
              <a:off x="3918" y="1437"/>
              <a:ext cx="970" cy="817"/>
              <a:chOff x="2256" y="2724"/>
              <a:chExt cx="1024" cy="817"/>
            </a:xfrm>
          </p:grpSpPr>
          <p:sp>
            <p:nvSpPr>
              <p:cNvPr id="29" name="Freeform 10"/>
              <p:cNvSpPr>
                <a:spLocks/>
              </p:cNvSpPr>
              <p:nvPr/>
            </p:nvSpPr>
            <p:spPr bwMode="auto">
              <a:xfrm>
                <a:off x="2256" y="2740"/>
                <a:ext cx="1024" cy="801"/>
              </a:xfrm>
              <a:custGeom>
                <a:avLst/>
                <a:gdLst/>
                <a:ahLst/>
                <a:cxnLst>
                  <a:cxn ang="0">
                    <a:pos x="1016" y="35"/>
                  </a:cxn>
                  <a:cxn ang="0">
                    <a:pos x="931" y="9"/>
                  </a:cxn>
                  <a:cxn ang="0">
                    <a:pos x="876" y="2"/>
                  </a:cxn>
                  <a:cxn ang="0">
                    <a:pos x="816" y="0"/>
                  </a:cxn>
                  <a:cxn ang="0">
                    <a:pos x="759" y="5"/>
                  </a:cxn>
                  <a:cxn ang="0">
                    <a:pos x="693" y="15"/>
                  </a:cxn>
                  <a:cxn ang="0">
                    <a:pos x="619" y="32"/>
                  </a:cxn>
                  <a:cxn ang="0">
                    <a:pos x="526" y="64"/>
                  </a:cxn>
                  <a:cxn ang="0">
                    <a:pos x="446" y="101"/>
                  </a:cxn>
                  <a:cxn ang="0">
                    <a:pos x="378" y="141"/>
                  </a:cxn>
                  <a:cxn ang="0">
                    <a:pos x="310" y="191"/>
                  </a:cxn>
                  <a:cxn ang="0">
                    <a:pos x="254" y="240"/>
                  </a:cxn>
                  <a:cxn ang="0">
                    <a:pos x="206" y="300"/>
                  </a:cxn>
                  <a:cxn ang="0">
                    <a:pos x="169" y="374"/>
                  </a:cxn>
                  <a:cxn ang="0">
                    <a:pos x="148" y="443"/>
                  </a:cxn>
                  <a:cxn ang="0">
                    <a:pos x="137" y="487"/>
                  </a:cxn>
                  <a:cxn ang="0">
                    <a:pos x="7" y="431"/>
                  </a:cxn>
                  <a:cxn ang="0">
                    <a:pos x="42" y="486"/>
                  </a:cxn>
                  <a:cxn ang="0">
                    <a:pos x="68" y="545"/>
                  </a:cxn>
                  <a:cxn ang="0">
                    <a:pos x="91" y="603"/>
                  </a:cxn>
                  <a:cxn ang="0">
                    <a:pos x="106" y="667"/>
                  </a:cxn>
                  <a:cxn ang="0">
                    <a:pos x="116" y="754"/>
                  </a:cxn>
                  <a:cxn ang="0">
                    <a:pos x="146" y="777"/>
                  </a:cxn>
                  <a:cxn ang="0">
                    <a:pos x="191" y="739"/>
                  </a:cxn>
                  <a:cxn ang="0">
                    <a:pos x="226" y="714"/>
                  </a:cxn>
                  <a:cxn ang="0">
                    <a:pos x="265" y="695"/>
                  </a:cxn>
                  <a:cxn ang="0">
                    <a:pos x="310" y="682"/>
                  </a:cxn>
                  <a:cxn ang="0">
                    <a:pos x="364" y="674"/>
                  </a:cxn>
                  <a:cxn ang="0">
                    <a:pos x="392" y="631"/>
                  </a:cxn>
                  <a:cxn ang="0">
                    <a:pos x="276" y="552"/>
                  </a:cxn>
                  <a:cxn ang="0">
                    <a:pos x="308" y="468"/>
                  </a:cxn>
                  <a:cxn ang="0">
                    <a:pos x="349" y="394"/>
                  </a:cxn>
                  <a:cxn ang="0">
                    <a:pos x="386" y="336"/>
                  </a:cxn>
                  <a:cxn ang="0">
                    <a:pos x="437" y="272"/>
                  </a:cxn>
                  <a:cxn ang="0">
                    <a:pos x="491" y="222"/>
                  </a:cxn>
                  <a:cxn ang="0">
                    <a:pos x="548" y="178"/>
                  </a:cxn>
                  <a:cxn ang="0">
                    <a:pos x="617" y="139"/>
                  </a:cxn>
                  <a:cxn ang="0">
                    <a:pos x="688" y="106"/>
                  </a:cxn>
                  <a:cxn ang="0">
                    <a:pos x="774" y="69"/>
                  </a:cxn>
                  <a:cxn ang="0">
                    <a:pos x="843" y="50"/>
                  </a:cxn>
                  <a:cxn ang="0">
                    <a:pos x="894" y="43"/>
                  </a:cxn>
                  <a:cxn ang="0">
                    <a:pos x="943" y="47"/>
                  </a:cxn>
                </a:cxnLst>
                <a:rect l="0" t="0" r="r" b="b"/>
                <a:pathLst>
                  <a:path w="1024" h="801">
                    <a:moveTo>
                      <a:pt x="1023" y="58"/>
                    </a:moveTo>
                    <a:lnTo>
                      <a:pt x="1016" y="35"/>
                    </a:lnTo>
                    <a:lnTo>
                      <a:pt x="961" y="17"/>
                    </a:lnTo>
                    <a:lnTo>
                      <a:pt x="931" y="9"/>
                    </a:lnTo>
                    <a:lnTo>
                      <a:pt x="901" y="6"/>
                    </a:lnTo>
                    <a:lnTo>
                      <a:pt x="876" y="2"/>
                    </a:lnTo>
                    <a:lnTo>
                      <a:pt x="844" y="1"/>
                    </a:lnTo>
                    <a:lnTo>
                      <a:pt x="816" y="0"/>
                    </a:lnTo>
                    <a:lnTo>
                      <a:pt x="784" y="5"/>
                    </a:lnTo>
                    <a:lnTo>
                      <a:pt x="759" y="5"/>
                    </a:lnTo>
                    <a:lnTo>
                      <a:pt x="731" y="8"/>
                    </a:lnTo>
                    <a:lnTo>
                      <a:pt x="693" y="15"/>
                    </a:lnTo>
                    <a:lnTo>
                      <a:pt x="658" y="23"/>
                    </a:lnTo>
                    <a:lnTo>
                      <a:pt x="619" y="32"/>
                    </a:lnTo>
                    <a:lnTo>
                      <a:pt x="568" y="47"/>
                    </a:lnTo>
                    <a:lnTo>
                      <a:pt x="526" y="64"/>
                    </a:lnTo>
                    <a:lnTo>
                      <a:pt x="492" y="78"/>
                    </a:lnTo>
                    <a:lnTo>
                      <a:pt x="446" y="101"/>
                    </a:lnTo>
                    <a:lnTo>
                      <a:pt x="410" y="120"/>
                    </a:lnTo>
                    <a:lnTo>
                      <a:pt x="378" y="141"/>
                    </a:lnTo>
                    <a:lnTo>
                      <a:pt x="343" y="163"/>
                    </a:lnTo>
                    <a:lnTo>
                      <a:pt x="310" y="191"/>
                    </a:lnTo>
                    <a:lnTo>
                      <a:pt x="280" y="214"/>
                    </a:lnTo>
                    <a:lnTo>
                      <a:pt x="254" y="240"/>
                    </a:lnTo>
                    <a:lnTo>
                      <a:pt x="229" y="272"/>
                    </a:lnTo>
                    <a:lnTo>
                      <a:pt x="206" y="300"/>
                    </a:lnTo>
                    <a:lnTo>
                      <a:pt x="188" y="334"/>
                    </a:lnTo>
                    <a:lnTo>
                      <a:pt x="169" y="374"/>
                    </a:lnTo>
                    <a:lnTo>
                      <a:pt x="158" y="405"/>
                    </a:lnTo>
                    <a:lnTo>
                      <a:pt x="148" y="443"/>
                    </a:lnTo>
                    <a:lnTo>
                      <a:pt x="138" y="472"/>
                    </a:lnTo>
                    <a:lnTo>
                      <a:pt x="137" y="487"/>
                    </a:lnTo>
                    <a:lnTo>
                      <a:pt x="0" y="401"/>
                    </a:lnTo>
                    <a:lnTo>
                      <a:pt x="7" y="431"/>
                    </a:lnTo>
                    <a:lnTo>
                      <a:pt x="25" y="460"/>
                    </a:lnTo>
                    <a:lnTo>
                      <a:pt x="42" y="486"/>
                    </a:lnTo>
                    <a:lnTo>
                      <a:pt x="53" y="514"/>
                    </a:lnTo>
                    <a:lnTo>
                      <a:pt x="68" y="545"/>
                    </a:lnTo>
                    <a:lnTo>
                      <a:pt x="80" y="578"/>
                    </a:lnTo>
                    <a:lnTo>
                      <a:pt x="91" y="603"/>
                    </a:lnTo>
                    <a:lnTo>
                      <a:pt x="99" y="637"/>
                    </a:lnTo>
                    <a:lnTo>
                      <a:pt x="106" y="667"/>
                    </a:lnTo>
                    <a:lnTo>
                      <a:pt x="114" y="707"/>
                    </a:lnTo>
                    <a:lnTo>
                      <a:pt x="116" y="754"/>
                    </a:lnTo>
                    <a:lnTo>
                      <a:pt x="128" y="800"/>
                    </a:lnTo>
                    <a:lnTo>
                      <a:pt x="146" y="777"/>
                    </a:lnTo>
                    <a:lnTo>
                      <a:pt x="167" y="760"/>
                    </a:lnTo>
                    <a:lnTo>
                      <a:pt x="191" y="739"/>
                    </a:lnTo>
                    <a:lnTo>
                      <a:pt x="211" y="723"/>
                    </a:lnTo>
                    <a:lnTo>
                      <a:pt x="226" y="714"/>
                    </a:lnTo>
                    <a:lnTo>
                      <a:pt x="241" y="705"/>
                    </a:lnTo>
                    <a:lnTo>
                      <a:pt x="265" y="695"/>
                    </a:lnTo>
                    <a:lnTo>
                      <a:pt x="287" y="686"/>
                    </a:lnTo>
                    <a:lnTo>
                      <a:pt x="310" y="682"/>
                    </a:lnTo>
                    <a:lnTo>
                      <a:pt x="336" y="678"/>
                    </a:lnTo>
                    <a:lnTo>
                      <a:pt x="364" y="674"/>
                    </a:lnTo>
                    <a:lnTo>
                      <a:pt x="405" y="675"/>
                    </a:lnTo>
                    <a:lnTo>
                      <a:pt x="392" y="631"/>
                    </a:lnTo>
                    <a:lnTo>
                      <a:pt x="272" y="566"/>
                    </a:lnTo>
                    <a:lnTo>
                      <a:pt x="276" y="552"/>
                    </a:lnTo>
                    <a:lnTo>
                      <a:pt x="293" y="506"/>
                    </a:lnTo>
                    <a:lnTo>
                      <a:pt x="308" y="468"/>
                    </a:lnTo>
                    <a:lnTo>
                      <a:pt x="333" y="423"/>
                    </a:lnTo>
                    <a:lnTo>
                      <a:pt x="349" y="394"/>
                    </a:lnTo>
                    <a:lnTo>
                      <a:pt x="364" y="371"/>
                    </a:lnTo>
                    <a:lnTo>
                      <a:pt x="386" y="336"/>
                    </a:lnTo>
                    <a:lnTo>
                      <a:pt x="409" y="304"/>
                    </a:lnTo>
                    <a:lnTo>
                      <a:pt x="437" y="272"/>
                    </a:lnTo>
                    <a:lnTo>
                      <a:pt x="465" y="247"/>
                    </a:lnTo>
                    <a:lnTo>
                      <a:pt x="491" y="222"/>
                    </a:lnTo>
                    <a:lnTo>
                      <a:pt x="522" y="196"/>
                    </a:lnTo>
                    <a:lnTo>
                      <a:pt x="548" y="178"/>
                    </a:lnTo>
                    <a:lnTo>
                      <a:pt x="583" y="158"/>
                    </a:lnTo>
                    <a:lnTo>
                      <a:pt x="617" y="139"/>
                    </a:lnTo>
                    <a:lnTo>
                      <a:pt x="650" y="122"/>
                    </a:lnTo>
                    <a:lnTo>
                      <a:pt x="688" y="106"/>
                    </a:lnTo>
                    <a:lnTo>
                      <a:pt x="731" y="87"/>
                    </a:lnTo>
                    <a:lnTo>
                      <a:pt x="774" y="69"/>
                    </a:lnTo>
                    <a:lnTo>
                      <a:pt x="815" y="59"/>
                    </a:lnTo>
                    <a:lnTo>
                      <a:pt x="843" y="50"/>
                    </a:lnTo>
                    <a:lnTo>
                      <a:pt x="872" y="46"/>
                    </a:lnTo>
                    <a:lnTo>
                      <a:pt x="894" y="43"/>
                    </a:lnTo>
                    <a:lnTo>
                      <a:pt x="919" y="43"/>
                    </a:lnTo>
                    <a:lnTo>
                      <a:pt x="943" y="47"/>
                    </a:lnTo>
                    <a:lnTo>
                      <a:pt x="1023" y="58"/>
                    </a:lnTo>
                  </a:path>
                </a:pathLst>
              </a:custGeom>
              <a:solidFill>
                <a:srgbClr val="FAFD00"/>
              </a:solidFill>
              <a:ln w="9525" cap="rnd">
                <a:noFill/>
                <a:round/>
                <a:headEnd type="none" w="sm" len="sm"/>
                <a:tailEnd type="none" w="sm" len="sm"/>
              </a:ln>
              <a:effectLst/>
            </p:spPr>
            <p:txBody>
              <a:bodyPr/>
              <a:lstStyle/>
              <a:p>
                <a:endParaRPr lang="fr-FR" dirty="0"/>
              </a:p>
            </p:txBody>
          </p:sp>
          <p:sp>
            <p:nvSpPr>
              <p:cNvPr id="30" name="Freeform 11"/>
              <p:cNvSpPr>
                <a:spLocks/>
              </p:cNvSpPr>
              <p:nvPr/>
            </p:nvSpPr>
            <p:spPr bwMode="auto">
              <a:xfrm>
                <a:off x="2256" y="2724"/>
                <a:ext cx="1018" cy="768"/>
              </a:xfrm>
              <a:custGeom>
                <a:avLst/>
                <a:gdLst/>
                <a:ahLst/>
                <a:cxnLst>
                  <a:cxn ang="0">
                    <a:pos x="951" y="20"/>
                  </a:cxn>
                  <a:cxn ang="0">
                    <a:pos x="897" y="9"/>
                  </a:cxn>
                  <a:cxn ang="0">
                    <a:pos x="842" y="2"/>
                  </a:cxn>
                  <a:cxn ang="0">
                    <a:pos x="778" y="2"/>
                  </a:cxn>
                  <a:cxn ang="0">
                    <a:pos x="725" y="6"/>
                  </a:cxn>
                  <a:cxn ang="0">
                    <a:pos x="653" y="23"/>
                  </a:cxn>
                  <a:cxn ang="0">
                    <a:pos x="562" y="47"/>
                  </a:cxn>
                  <a:cxn ang="0">
                    <a:pos x="487" y="77"/>
                  </a:cxn>
                  <a:cxn ang="0">
                    <a:pos x="404" y="114"/>
                  </a:cxn>
                  <a:cxn ang="0">
                    <a:pos x="337" y="158"/>
                  </a:cxn>
                  <a:cxn ang="0">
                    <a:pos x="275" y="207"/>
                  </a:cxn>
                  <a:cxn ang="0">
                    <a:pos x="222" y="262"/>
                  </a:cxn>
                  <a:cxn ang="0">
                    <a:pos x="180" y="321"/>
                  </a:cxn>
                  <a:cxn ang="0">
                    <a:pos x="148" y="390"/>
                  </a:cxn>
                  <a:cxn ang="0">
                    <a:pos x="130" y="454"/>
                  </a:cxn>
                  <a:cxn ang="0">
                    <a:pos x="0" y="417"/>
                  </a:cxn>
                  <a:cxn ang="0">
                    <a:pos x="31" y="469"/>
                  </a:cxn>
                  <a:cxn ang="0">
                    <a:pos x="57" y="525"/>
                  </a:cxn>
                  <a:cxn ang="0">
                    <a:pos x="78" y="581"/>
                  </a:cxn>
                  <a:cxn ang="0">
                    <a:pos x="95" y="641"/>
                  </a:cxn>
                  <a:cxn ang="0">
                    <a:pos x="107" y="713"/>
                  </a:cxn>
                  <a:cxn ang="0">
                    <a:pos x="114" y="767"/>
                  </a:cxn>
                  <a:cxn ang="0">
                    <a:pos x="153" y="727"/>
                  </a:cxn>
                  <a:cxn ang="0">
                    <a:pos x="199" y="693"/>
                  </a:cxn>
                  <a:cxn ang="0">
                    <a:pos x="229" y="678"/>
                  </a:cxn>
                  <a:cxn ang="0">
                    <a:pos x="275" y="657"/>
                  </a:cxn>
                  <a:cxn ang="0">
                    <a:pos x="324" y="649"/>
                  </a:cxn>
                  <a:cxn ang="0">
                    <a:pos x="390" y="645"/>
                  </a:cxn>
                  <a:cxn ang="0">
                    <a:pos x="265" y="529"/>
                  </a:cxn>
                  <a:cxn ang="0">
                    <a:pos x="298" y="450"/>
                  </a:cxn>
                  <a:cxn ang="0">
                    <a:pos x="339" y="379"/>
                  </a:cxn>
                  <a:cxn ang="0">
                    <a:pos x="377" y="320"/>
                  </a:cxn>
                  <a:cxn ang="0">
                    <a:pos x="428" y="261"/>
                  </a:cxn>
                  <a:cxn ang="0">
                    <a:pos x="485" y="212"/>
                  </a:cxn>
                  <a:cxn ang="0">
                    <a:pos x="541" y="170"/>
                  </a:cxn>
                  <a:cxn ang="0">
                    <a:pos x="609" y="132"/>
                  </a:cxn>
                  <a:cxn ang="0">
                    <a:pos x="682" y="98"/>
                  </a:cxn>
                  <a:cxn ang="0">
                    <a:pos x="767" y="62"/>
                  </a:cxn>
                  <a:cxn ang="0">
                    <a:pos x="835" y="45"/>
                  </a:cxn>
                  <a:cxn ang="0">
                    <a:pos x="888" y="36"/>
                  </a:cxn>
                  <a:cxn ang="0">
                    <a:pos x="936" y="40"/>
                  </a:cxn>
                </a:cxnLst>
                <a:rect l="0" t="0" r="r" b="b"/>
                <a:pathLst>
                  <a:path w="1018" h="768">
                    <a:moveTo>
                      <a:pt x="1017" y="51"/>
                    </a:moveTo>
                    <a:lnTo>
                      <a:pt x="951" y="20"/>
                    </a:lnTo>
                    <a:lnTo>
                      <a:pt x="926" y="14"/>
                    </a:lnTo>
                    <a:lnTo>
                      <a:pt x="897" y="9"/>
                    </a:lnTo>
                    <a:lnTo>
                      <a:pt x="872" y="5"/>
                    </a:lnTo>
                    <a:lnTo>
                      <a:pt x="842" y="2"/>
                    </a:lnTo>
                    <a:lnTo>
                      <a:pt x="813" y="0"/>
                    </a:lnTo>
                    <a:lnTo>
                      <a:pt x="778" y="2"/>
                    </a:lnTo>
                    <a:lnTo>
                      <a:pt x="753" y="5"/>
                    </a:lnTo>
                    <a:lnTo>
                      <a:pt x="725" y="6"/>
                    </a:lnTo>
                    <a:lnTo>
                      <a:pt x="687" y="12"/>
                    </a:lnTo>
                    <a:lnTo>
                      <a:pt x="653" y="23"/>
                    </a:lnTo>
                    <a:lnTo>
                      <a:pt x="615" y="31"/>
                    </a:lnTo>
                    <a:lnTo>
                      <a:pt x="562" y="47"/>
                    </a:lnTo>
                    <a:lnTo>
                      <a:pt x="522" y="61"/>
                    </a:lnTo>
                    <a:lnTo>
                      <a:pt x="487" y="77"/>
                    </a:lnTo>
                    <a:lnTo>
                      <a:pt x="439" y="97"/>
                    </a:lnTo>
                    <a:lnTo>
                      <a:pt x="404" y="114"/>
                    </a:lnTo>
                    <a:lnTo>
                      <a:pt x="372" y="136"/>
                    </a:lnTo>
                    <a:lnTo>
                      <a:pt x="337" y="158"/>
                    </a:lnTo>
                    <a:lnTo>
                      <a:pt x="303" y="184"/>
                    </a:lnTo>
                    <a:lnTo>
                      <a:pt x="275" y="207"/>
                    </a:lnTo>
                    <a:lnTo>
                      <a:pt x="247" y="233"/>
                    </a:lnTo>
                    <a:lnTo>
                      <a:pt x="222" y="262"/>
                    </a:lnTo>
                    <a:lnTo>
                      <a:pt x="199" y="289"/>
                    </a:lnTo>
                    <a:lnTo>
                      <a:pt x="180" y="321"/>
                    </a:lnTo>
                    <a:lnTo>
                      <a:pt x="160" y="360"/>
                    </a:lnTo>
                    <a:lnTo>
                      <a:pt x="148" y="390"/>
                    </a:lnTo>
                    <a:lnTo>
                      <a:pt x="138" y="427"/>
                    </a:lnTo>
                    <a:lnTo>
                      <a:pt x="130" y="454"/>
                    </a:lnTo>
                    <a:lnTo>
                      <a:pt x="120" y="491"/>
                    </a:lnTo>
                    <a:lnTo>
                      <a:pt x="0" y="417"/>
                    </a:lnTo>
                    <a:lnTo>
                      <a:pt x="15" y="445"/>
                    </a:lnTo>
                    <a:lnTo>
                      <a:pt x="31" y="469"/>
                    </a:lnTo>
                    <a:lnTo>
                      <a:pt x="43" y="496"/>
                    </a:lnTo>
                    <a:lnTo>
                      <a:pt x="57" y="525"/>
                    </a:lnTo>
                    <a:lnTo>
                      <a:pt x="68" y="555"/>
                    </a:lnTo>
                    <a:lnTo>
                      <a:pt x="78" y="581"/>
                    </a:lnTo>
                    <a:lnTo>
                      <a:pt x="86" y="612"/>
                    </a:lnTo>
                    <a:lnTo>
                      <a:pt x="95" y="641"/>
                    </a:lnTo>
                    <a:lnTo>
                      <a:pt x="102" y="679"/>
                    </a:lnTo>
                    <a:lnTo>
                      <a:pt x="107" y="713"/>
                    </a:lnTo>
                    <a:lnTo>
                      <a:pt x="110" y="738"/>
                    </a:lnTo>
                    <a:lnTo>
                      <a:pt x="114" y="767"/>
                    </a:lnTo>
                    <a:lnTo>
                      <a:pt x="132" y="747"/>
                    </a:lnTo>
                    <a:lnTo>
                      <a:pt x="153" y="727"/>
                    </a:lnTo>
                    <a:lnTo>
                      <a:pt x="178" y="709"/>
                    </a:lnTo>
                    <a:lnTo>
                      <a:pt x="199" y="693"/>
                    </a:lnTo>
                    <a:lnTo>
                      <a:pt x="213" y="683"/>
                    </a:lnTo>
                    <a:lnTo>
                      <a:pt x="229" y="678"/>
                    </a:lnTo>
                    <a:lnTo>
                      <a:pt x="252" y="666"/>
                    </a:lnTo>
                    <a:lnTo>
                      <a:pt x="275" y="657"/>
                    </a:lnTo>
                    <a:lnTo>
                      <a:pt x="296" y="653"/>
                    </a:lnTo>
                    <a:lnTo>
                      <a:pt x="324" y="649"/>
                    </a:lnTo>
                    <a:lnTo>
                      <a:pt x="349" y="645"/>
                    </a:lnTo>
                    <a:lnTo>
                      <a:pt x="390" y="645"/>
                    </a:lnTo>
                    <a:lnTo>
                      <a:pt x="248" y="569"/>
                    </a:lnTo>
                    <a:lnTo>
                      <a:pt x="265" y="529"/>
                    </a:lnTo>
                    <a:lnTo>
                      <a:pt x="282" y="485"/>
                    </a:lnTo>
                    <a:lnTo>
                      <a:pt x="298" y="450"/>
                    </a:lnTo>
                    <a:lnTo>
                      <a:pt x="322" y="405"/>
                    </a:lnTo>
                    <a:lnTo>
                      <a:pt x="339" y="379"/>
                    </a:lnTo>
                    <a:lnTo>
                      <a:pt x="354" y="353"/>
                    </a:lnTo>
                    <a:lnTo>
                      <a:pt x="377" y="320"/>
                    </a:lnTo>
                    <a:lnTo>
                      <a:pt x="400" y="292"/>
                    </a:lnTo>
                    <a:lnTo>
                      <a:pt x="428" y="261"/>
                    </a:lnTo>
                    <a:lnTo>
                      <a:pt x="455" y="234"/>
                    </a:lnTo>
                    <a:lnTo>
                      <a:pt x="485" y="212"/>
                    </a:lnTo>
                    <a:lnTo>
                      <a:pt x="515" y="186"/>
                    </a:lnTo>
                    <a:lnTo>
                      <a:pt x="541" y="170"/>
                    </a:lnTo>
                    <a:lnTo>
                      <a:pt x="576" y="149"/>
                    </a:lnTo>
                    <a:lnTo>
                      <a:pt x="609" y="132"/>
                    </a:lnTo>
                    <a:lnTo>
                      <a:pt x="644" y="116"/>
                    </a:lnTo>
                    <a:lnTo>
                      <a:pt x="682" y="98"/>
                    </a:lnTo>
                    <a:lnTo>
                      <a:pt x="725" y="79"/>
                    </a:lnTo>
                    <a:lnTo>
                      <a:pt x="767" y="62"/>
                    </a:lnTo>
                    <a:lnTo>
                      <a:pt x="807" y="53"/>
                    </a:lnTo>
                    <a:lnTo>
                      <a:pt x="835" y="45"/>
                    </a:lnTo>
                    <a:lnTo>
                      <a:pt x="866" y="40"/>
                    </a:lnTo>
                    <a:lnTo>
                      <a:pt x="888" y="36"/>
                    </a:lnTo>
                    <a:lnTo>
                      <a:pt x="915" y="36"/>
                    </a:lnTo>
                    <a:lnTo>
                      <a:pt x="936" y="40"/>
                    </a:lnTo>
                    <a:lnTo>
                      <a:pt x="1017" y="51"/>
                    </a:lnTo>
                  </a:path>
                </a:pathLst>
              </a:custGeom>
              <a:solidFill>
                <a:srgbClr val="F2EAA9"/>
              </a:solidFill>
              <a:ln w="9525" cap="rnd">
                <a:noFill/>
                <a:round/>
                <a:headEnd type="none" w="sm" len="sm"/>
                <a:tailEnd type="none" w="sm" len="sm"/>
              </a:ln>
              <a:effectLst/>
            </p:spPr>
            <p:txBody>
              <a:bodyPr/>
              <a:lstStyle/>
              <a:p>
                <a:endParaRPr lang="fr-FR" dirty="0"/>
              </a:p>
            </p:txBody>
          </p:sp>
        </p:grpSp>
        <p:grpSp>
          <p:nvGrpSpPr>
            <p:cNvPr id="9" name="Group 12"/>
            <p:cNvGrpSpPr>
              <a:grpSpLocks/>
            </p:cNvGrpSpPr>
            <p:nvPr/>
          </p:nvGrpSpPr>
          <p:grpSpPr bwMode="auto">
            <a:xfrm>
              <a:off x="2564" y="1233"/>
              <a:ext cx="1104" cy="912"/>
              <a:chOff x="3821" y="2700"/>
              <a:chExt cx="1027" cy="776"/>
            </a:xfrm>
          </p:grpSpPr>
          <p:sp>
            <p:nvSpPr>
              <p:cNvPr id="27" name="Freeform 13"/>
              <p:cNvSpPr>
                <a:spLocks/>
              </p:cNvSpPr>
              <p:nvPr/>
            </p:nvSpPr>
            <p:spPr bwMode="auto">
              <a:xfrm>
                <a:off x="3822" y="2729"/>
                <a:ext cx="1026" cy="747"/>
              </a:xfrm>
              <a:custGeom>
                <a:avLst/>
                <a:gdLst/>
                <a:ahLst/>
                <a:cxnLst>
                  <a:cxn ang="0">
                    <a:pos x="0" y="223"/>
                  </a:cxn>
                  <a:cxn ang="0">
                    <a:pos x="28" y="145"/>
                  </a:cxn>
                  <a:cxn ang="0">
                    <a:pos x="52" y="105"/>
                  </a:cxn>
                  <a:cxn ang="0">
                    <a:pos x="84" y="72"/>
                  </a:cxn>
                  <a:cxn ang="0">
                    <a:pos x="121" y="48"/>
                  </a:cxn>
                  <a:cxn ang="0">
                    <a:pos x="162" y="24"/>
                  </a:cxn>
                  <a:cxn ang="0">
                    <a:pos x="216" y="10"/>
                  </a:cxn>
                  <a:cxn ang="0">
                    <a:pos x="290" y="0"/>
                  </a:cxn>
                  <a:cxn ang="0">
                    <a:pos x="360" y="4"/>
                  </a:cxn>
                  <a:cxn ang="0">
                    <a:pos x="426" y="20"/>
                  </a:cxn>
                  <a:cxn ang="0">
                    <a:pos x="498" y="47"/>
                  </a:cxn>
                  <a:cxn ang="0">
                    <a:pos x="564" y="83"/>
                  </a:cxn>
                  <a:cxn ang="0">
                    <a:pos x="632" y="137"/>
                  </a:cxn>
                  <a:cxn ang="0">
                    <a:pos x="704" y="211"/>
                  </a:cxn>
                  <a:cxn ang="0">
                    <a:pos x="765" y="291"/>
                  </a:cxn>
                  <a:cxn ang="0">
                    <a:pos x="801" y="343"/>
                  </a:cxn>
                  <a:cxn ang="0">
                    <a:pos x="834" y="200"/>
                  </a:cxn>
                  <a:cxn ang="0">
                    <a:pos x="854" y="291"/>
                  </a:cxn>
                  <a:cxn ang="0">
                    <a:pos x="880" y="384"/>
                  </a:cxn>
                  <a:cxn ang="0">
                    <a:pos x="909" y="470"/>
                  </a:cxn>
                  <a:cxn ang="0">
                    <a:pos x="944" y="562"/>
                  </a:cxn>
                  <a:cxn ang="0">
                    <a:pos x="1000" y="682"/>
                  </a:cxn>
                  <a:cxn ang="0">
                    <a:pos x="1001" y="729"/>
                  </a:cxn>
                  <a:cxn ang="0">
                    <a:pos x="948" y="702"/>
                  </a:cxn>
                  <a:cxn ang="0">
                    <a:pos x="911" y="689"/>
                  </a:cxn>
                  <a:cxn ang="0">
                    <a:pos x="876" y="684"/>
                  </a:cxn>
                  <a:cxn ang="0">
                    <a:pos x="843" y="692"/>
                  </a:cxn>
                  <a:cxn ang="0">
                    <a:pos x="808" y="710"/>
                  </a:cxn>
                  <a:cxn ang="0">
                    <a:pos x="762" y="668"/>
                  </a:cxn>
                  <a:cxn ang="0">
                    <a:pos x="770" y="503"/>
                  </a:cxn>
                  <a:cxn ang="0">
                    <a:pos x="694" y="412"/>
                  </a:cxn>
                  <a:cxn ang="0">
                    <a:pos x="620" y="337"/>
                  </a:cxn>
                  <a:cxn ang="0">
                    <a:pos x="558" y="279"/>
                  </a:cxn>
                  <a:cxn ang="0">
                    <a:pos x="484" y="223"/>
                  </a:cxn>
                  <a:cxn ang="0">
                    <a:pos x="418" y="186"/>
                  </a:cxn>
                  <a:cxn ang="0">
                    <a:pos x="359" y="160"/>
                  </a:cxn>
                  <a:cxn ang="0">
                    <a:pos x="292" y="146"/>
                  </a:cxn>
                  <a:cxn ang="0">
                    <a:pos x="228" y="139"/>
                  </a:cxn>
                  <a:cxn ang="0">
                    <a:pos x="156" y="139"/>
                  </a:cxn>
                  <a:cxn ang="0">
                    <a:pos x="105" y="151"/>
                  </a:cxn>
                  <a:cxn ang="0">
                    <a:pos x="72" y="172"/>
                  </a:cxn>
                  <a:cxn ang="0">
                    <a:pos x="47" y="200"/>
                  </a:cxn>
                </a:cxnLst>
                <a:rect l="0" t="0" r="r" b="b"/>
                <a:pathLst>
                  <a:path w="1026" h="747">
                    <a:moveTo>
                      <a:pt x="11" y="257"/>
                    </a:moveTo>
                    <a:lnTo>
                      <a:pt x="0" y="223"/>
                    </a:lnTo>
                    <a:lnTo>
                      <a:pt x="16" y="173"/>
                    </a:lnTo>
                    <a:lnTo>
                      <a:pt x="28" y="145"/>
                    </a:lnTo>
                    <a:lnTo>
                      <a:pt x="42" y="126"/>
                    </a:lnTo>
                    <a:lnTo>
                      <a:pt x="52" y="105"/>
                    </a:lnTo>
                    <a:lnTo>
                      <a:pt x="70" y="88"/>
                    </a:lnTo>
                    <a:lnTo>
                      <a:pt x="84" y="72"/>
                    </a:lnTo>
                    <a:lnTo>
                      <a:pt x="106" y="59"/>
                    </a:lnTo>
                    <a:lnTo>
                      <a:pt x="121" y="48"/>
                    </a:lnTo>
                    <a:lnTo>
                      <a:pt x="138" y="36"/>
                    </a:lnTo>
                    <a:lnTo>
                      <a:pt x="162" y="24"/>
                    </a:lnTo>
                    <a:lnTo>
                      <a:pt x="188" y="17"/>
                    </a:lnTo>
                    <a:lnTo>
                      <a:pt x="216" y="10"/>
                    </a:lnTo>
                    <a:lnTo>
                      <a:pt x="255" y="0"/>
                    </a:lnTo>
                    <a:lnTo>
                      <a:pt x="290" y="0"/>
                    </a:lnTo>
                    <a:lnTo>
                      <a:pt x="319" y="0"/>
                    </a:lnTo>
                    <a:lnTo>
                      <a:pt x="360" y="4"/>
                    </a:lnTo>
                    <a:lnTo>
                      <a:pt x="393" y="9"/>
                    </a:lnTo>
                    <a:lnTo>
                      <a:pt x="426" y="20"/>
                    </a:lnTo>
                    <a:lnTo>
                      <a:pt x="460" y="30"/>
                    </a:lnTo>
                    <a:lnTo>
                      <a:pt x="498" y="47"/>
                    </a:lnTo>
                    <a:lnTo>
                      <a:pt x="531" y="62"/>
                    </a:lnTo>
                    <a:lnTo>
                      <a:pt x="564" y="83"/>
                    </a:lnTo>
                    <a:lnTo>
                      <a:pt x="598" y="110"/>
                    </a:lnTo>
                    <a:lnTo>
                      <a:pt x="632" y="137"/>
                    </a:lnTo>
                    <a:lnTo>
                      <a:pt x="666" y="170"/>
                    </a:lnTo>
                    <a:lnTo>
                      <a:pt x="704" y="211"/>
                    </a:lnTo>
                    <a:lnTo>
                      <a:pt x="732" y="245"/>
                    </a:lnTo>
                    <a:lnTo>
                      <a:pt x="765" y="291"/>
                    </a:lnTo>
                    <a:lnTo>
                      <a:pt x="790" y="325"/>
                    </a:lnTo>
                    <a:lnTo>
                      <a:pt x="801" y="343"/>
                    </a:lnTo>
                    <a:lnTo>
                      <a:pt x="818" y="157"/>
                    </a:lnTo>
                    <a:lnTo>
                      <a:pt x="834" y="200"/>
                    </a:lnTo>
                    <a:lnTo>
                      <a:pt x="844" y="248"/>
                    </a:lnTo>
                    <a:lnTo>
                      <a:pt x="854" y="291"/>
                    </a:lnTo>
                    <a:lnTo>
                      <a:pt x="867" y="334"/>
                    </a:lnTo>
                    <a:lnTo>
                      <a:pt x="880" y="384"/>
                    </a:lnTo>
                    <a:lnTo>
                      <a:pt x="897" y="431"/>
                    </a:lnTo>
                    <a:lnTo>
                      <a:pt x="909" y="470"/>
                    </a:lnTo>
                    <a:lnTo>
                      <a:pt x="927" y="518"/>
                    </a:lnTo>
                    <a:lnTo>
                      <a:pt x="944" y="562"/>
                    </a:lnTo>
                    <a:lnTo>
                      <a:pt x="969" y="619"/>
                    </a:lnTo>
                    <a:lnTo>
                      <a:pt x="1000" y="682"/>
                    </a:lnTo>
                    <a:lnTo>
                      <a:pt x="1025" y="746"/>
                    </a:lnTo>
                    <a:lnTo>
                      <a:pt x="1001" y="729"/>
                    </a:lnTo>
                    <a:lnTo>
                      <a:pt x="976" y="716"/>
                    </a:lnTo>
                    <a:lnTo>
                      <a:pt x="948" y="702"/>
                    </a:lnTo>
                    <a:lnTo>
                      <a:pt x="926" y="692"/>
                    </a:lnTo>
                    <a:lnTo>
                      <a:pt x="911" y="689"/>
                    </a:lnTo>
                    <a:lnTo>
                      <a:pt x="897" y="686"/>
                    </a:lnTo>
                    <a:lnTo>
                      <a:pt x="876" y="684"/>
                    </a:lnTo>
                    <a:lnTo>
                      <a:pt x="859" y="687"/>
                    </a:lnTo>
                    <a:lnTo>
                      <a:pt x="843" y="692"/>
                    </a:lnTo>
                    <a:lnTo>
                      <a:pt x="826" y="702"/>
                    </a:lnTo>
                    <a:lnTo>
                      <a:pt x="808" y="710"/>
                    </a:lnTo>
                    <a:lnTo>
                      <a:pt x="786" y="733"/>
                    </a:lnTo>
                    <a:lnTo>
                      <a:pt x="762" y="668"/>
                    </a:lnTo>
                    <a:lnTo>
                      <a:pt x="783" y="520"/>
                    </a:lnTo>
                    <a:lnTo>
                      <a:pt x="770" y="503"/>
                    </a:lnTo>
                    <a:lnTo>
                      <a:pt x="729" y="452"/>
                    </a:lnTo>
                    <a:lnTo>
                      <a:pt x="694" y="412"/>
                    </a:lnTo>
                    <a:lnTo>
                      <a:pt x="648" y="364"/>
                    </a:lnTo>
                    <a:lnTo>
                      <a:pt x="620" y="337"/>
                    </a:lnTo>
                    <a:lnTo>
                      <a:pt x="594" y="312"/>
                    </a:lnTo>
                    <a:lnTo>
                      <a:pt x="558" y="279"/>
                    </a:lnTo>
                    <a:lnTo>
                      <a:pt x="522" y="250"/>
                    </a:lnTo>
                    <a:lnTo>
                      <a:pt x="484" y="223"/>
                    </a:lnTo>
                    <a:lnTo>
                      <a:pt x="452" y="205"/>
                    </a:lnTo>
                    <a:lnTo>
                      <a:pt x="418" y="186"/>
                    </a:lnTo>
                    <a:lnTo>
                      <a:pt x="384" y="168"/>
                    </a:lnTo>
                    <a:lnTo>
                      <a:pt x="359" y="160"/>
                    </a:lnTo>
                    <a:lnTo>
                      <a:pt x="324" y="152"/>
                    </a:lnTo>
                    <a:lnTo>
                      <a:pt x="292" y="146"/>
                    </a:lnTo>
                    <a:lnTo>
                      <a:pt x="261" y="142"/>
                    </a:lnTo>
                    <a:lnTo>
                      <a:pt x="228" y="139"/>
                    </a:lnTo>
                    <a:lnTo>
                      <a:pt x="192" y="139"/>
                    </a:lnTo>
                    <a:lnTo>
                      <a:pt x="156" y="139"/>
                    </a:lnTo>
                    <a:lnTo>
                      <a:pt x="127" y="148"/>
                    </a:lnTo>
                    <a:lnTo>
                      <a:pt x="105" y="151"/>
                    </a:lnTo>
                    <a:lnTo>
                      <a:pt x="85" y="161"/>
                    </a:lnTo>
                    <a:lnTo>
                      <a:pt x="72" y="172"/>
                    </a:lnTo>
                    <a:lnTo>
                      <a:pt x="58" y="185"/>
                    </a:lnTo>
                    <a:lnTo>
                      <a:pt x="47" y="200"/>
                    </a:lnTo>
                    <a:lnTo>
                      <a:pt x="11" y="257"/>
                    </a:lnTo>
                  </a:path>
                </a:pathLst>
              </a:custGeom>
              <a:solidFill>
                <a:srgbClr val="FAFD00"/>
              </a:solidFill>
              <a:ln w="9525" cap="rnd">
                <a:noFill/>
                <a:round/>
                <a:headEnd type="none" w="sm" len="sm"/>
                <a:tailEnd type="none" w="sm" len="sm"/>
              </a:ln>
              <a:effectLst/>
            </p:spPr>
            <p:txBody>
              <a:bodyPr/>
              <a:lstStyle/>
              <a:p>
                <a:endParaRPr lang="fr-FR" dirty="0"/>
              </a:p>
            </p:txBody>
          </p:sp>
          <p:sp>
            <p:nvSpPr>
              <p:cNvPr id="28" name="Freeform 14"/>
              <p:cNvSpPr>
                <a:spLocks/>
              </p:cNvSpPr>
              <p:nvPr/>
            </p:nvSpPr>
            <p:spPr bwMode="auto">
              <a:xfrm>
                <a:off x="3821" y="2700"/>
                <a:ext cx="1001" cy="708"/>
              </a:xfrm>
              <a:custGeom>
                <a:avLst/>
                <a:gdLst/>
                <a:ahLst/>
                <a:cxnLst>
                  <a:cxn ang="0">
                    <a:pos x="13" y="179"/>
                  </a:cxn>
                  <a:cxn ang="0">
                    <a:pos x="35" y="135"/>
                  </a:cxn>
                  <a:cxn ang="0">
                    <a:pos x="61" y="96"/>
                  </a:cxn>
                  <a:cxn ang="0">
                    <a:pos x="97" y="62"/>
                  </a:cxn>
                  <a:cxn ang="0">
                    <a:pos x="129" y="39"/>
                  </a:cxn>
                  <a:cxn ang="0">
                    <a:pos x="179" y="20"/>
                  </a:cxn>
                  <a:cxn ang="0">
                    <a:pos x="247" y="3"/>
                  </a:cxn>
                  <a:cxn ang="0">
                    <a:pos x="310" y="3"/>
                  </a:cxn>
                  <a:cxn ang="0">
                    <a:pos x="383" y="8"/>
                  </a:cxn>
                  <a:cxn ang="0">
                    <a:pos x="450" y="28"/>
                  </a:cxn>
                  <a:cxn ang="0">
                    <a:pos x="519" y="57"/>
                  </a:cxn>
                  <a:cxn ang="0">
                    <a:pos x="586" y="103"/>
                  </a:cxn>
                  <a:cxn ang="0">
                    <a:pos x="652" y="157"/>
                  </a:cxn>
                  <a:cxn ang="0">
                    <a:pos x="717" y="232"/>
                  </a:cxn>
                  <a:cxn ang="0">
                    <a:pos x="773" y="305"/>
                  </a:cxn>
                  <a:cxn ang="0">
                    <a:pos x="819" y="186"/>
                  </a:cxn>
                  <a:cxn ang="0">
                    <a:pos x="837" y="271"/>
                  </a:cxn>
                  <a:cxn ang="0">
                    <a:pos x="861" y="358"/>
                  </a:cxn>
                  <a:cxn ang="0">
                    <a:pos x="889" y="443"/>
                  </a:cxn>
                  <a:cxn ang="0">
                    <a:pos x="922" y="530"/>
                  </a:cxn>
                  <a:cxn ang="0">
                    <a:pos x="966" y="633"/>
                  </a:cxn>
                  <a:cxn ang="0">
                    <a:pos x="1000" y="707"/>
                  </a:cxn>
                  <a:cxn ang="0">
                    <a:pos x="952" y="677"/>
                  </a:cxn>
                  <a:cxn ang="0">
                    <a:pos x="903" y="655"/>
                  </a:cxn>
                  <a:cxn ang="0">
                    <a:pos x="874" y="650"/>
                  </a:cxn>
                  <a:cxn ang="0">
                    <a:pos x="835" y="651"/>
                  </a:cxn>
                  <a:cxn ang="0">
                    <a:pos x="803" y="665"/>
                  </a:cxn>
                  <a:cxn ang="0">
                    <a:pos x="762" y="695"/>
                  </a:cxn>
                  <a:cxn ang="0">
                    <a:pos x="751" y="476"/>
                  </a:cxn>
                  <a:cxn ang="0">
                    <a:pos x="676" y="391"/>
                  </a:cxn>
                  <a:cxn ang="0">
                    <a:pos x="604" y="319"/>
                  </a:cxn>
                  <a:cxn ang="0">
                    <a:pos x="542" y="263"/>
                  </a:cxn>
                  <a:cxn ang="0">
                    <a:pos x="470" y="212"/>
                  </a:cxn>
                  <a:cxn ang="0">
                    <a:pos x="406" y="179"/>
                  </a:cxn>
                  <a:cxn ang="0">
                    <a:pos x="347" y="154"/>
                  </a:cxn>
                  <a:cxn ang="0">
                    <a:pos x="280" y="140"/>
                  </a:cxn>
                  <a:cxn ang="0">
                    <a:pos x="216" y="134"/>
                  </a:cxn>
                  <a:cxn ang="0">
                    <a:pos x="144" y="134"/>
                  </a:cxn>
                  <a:cxn ang="0">
                    <a:pos x="94" y="149"/>
                  </a:cxn>
                  <a:cxn ang="0">
                    <a:pos x="59" y="168"/>
                  </a:cxn>
                  <a:cxn ang="0">
                    <a:pos x="35" y="196"/>
                  </a:cxn>
                </a:cxnLst>
                <a:rect l="0" t="0" r="r" b="b"/>
                <a:pathLst>
                  <a:path w="1001" h="708">
                    <a:moveTo>
                      <a:pt x="0" y="254"/>
                    </a:moveTo>
                    <a:lnTo>
                      <a:pt x="13" y="179"/>
                    </a:lnTo>
                    <a:lnTo>
                      <a:pt x="23" y="157"/>
                    </a:lnTo>
                    <a:lnTo>
                      <a:pt x="35" y="135"/>
                    </a:lnTo>
                    <a:lnTo>
                      <a:pt x="45" y="115"/>
                    </a:lnTo>
                    <a:lnTo>
                      <a:pt x="61" y="96"/>
                    </a:lnTo>
                    <a:lnTo>
                      <a:pt x="76" y="77"/>
                    </a:lnTo>
                    <a:lnTo>
                      <a:pt x="97" y="62"/>
                    </a:lnTo>
                    <a:lnTo>
                      <a:pt x="111" y="50"/>
                    </a:lnTo>
                    <a:lnTo>
                      <a:pt x="129" y="39"/>
                    </a:lnTo>
                    <a:lnTo>
                      <a:pt x="153" y="25"/>
                    </a:lnTo>
                    <a:lnTo>
                      <a:pt x="179" y="20"/>
                    </a:lnTo>
                    <a:lnTo>
                      <a:pt x="207" y="11"/>
                    </a:lnTo>
                    <a:lnTo>
                      <a:pt x="247" y="3"/>
                    </a:lnTo>
                    <a:lnTo>
                      <a:pt x="280" y="0"/>
                    </a:lnTo>
                    <a:lnTo>
                      <a:pt x="310" y="3"/>
                    </a:lnTo>
                    <a:lnTo>
                      <a:pt x="351" y="5"/>
                    </a:lnTo>
                    <a:lnTo>
                      <a:pt x="383" y="8"/>
                    </a:lnTo>
                    <a:lnTo>
                      <a:pt x="415" y="17"/>
                    </a:lnTo>
                    <a:lnTo>
                      <a:pt x="450" y="28"/>
                    </a:lnTo>
                    <a:lnTo>
                      <a:pt x="487" y="43"/>
                    </a:lnTo>
                    <a:lnTo>
                      <a:pt x="519" y="57"/>
                    </a:lnTo>
                    <a:lnTo>
                      <a:pt x="551" y="76"/>
                    </a:lnTo>
                    <a:lnTo>
                      <a:pt x="586" y="103"/>
                    </a:lnTo>
                    <a:lnTo>
                      <a:pt x="618" y="125"/>
                    </a:lnTo>
                    <a:lnTo>
                      <a:pt x="652" y="157"/>
                    </a:lnTo>
                    <a:lnTo>
                      <a:pt x="689" y="198"/>
                    </a:lnTo>
                    <a:lnTo>
                      <a:pt x="717" y="232"/>
                    </a:lnTo>
                    <a:lnTo>
                      <a:pt x="748" y="273"/>
                    </a:lnTo>
                    <a:lnTo>
                      <a:pt x="773" y="305"/>
                    </a:lnTo>
                    <a:lnTo>
                      <a:pt x="804" y="348"/>
                    </a:lnTo>
                    <a:lnTo>
                      <a:pt x="819" y="186"/>
                    </a:lnTo>
                    <a:lnTo>
                      <a:pt x="828" y="230"/>
                    </a:lnTo>
                    <a:lnTo>
                      <a:pt x="837" y="271"/>
                    </a:lnTo>
                    <a:lnTo>
                      <a:pt x="849" y="313"/>
                    </a:lnTo>
                    <a:lnTo>
                      <a:pt x="861" y="358"/>
                    </a:lnTo>
                    <a:lnTo>
                      <a:pt x="878" y="405"/>
                    </a:lnTo>
                    <a:lnTo>
                      <a:pt x="889" y="443"/>
                    </a:lnTo>
                    <a:lnTo>
                      <a:pt x="906" y="488"/>
                    </a:lnTo>
                    <a:lnTo>
                      <a:pt x="922" y="530"/>
                    </a:lnTo>
                    <a:lnTo>
                      <a:pt x="946" y="585"/>
                    </a:lnTo>
                    <a:lnTo>
                      <a:pt x="966" y="633"/>
                    </a:lnTo>
                    <a:lnTo>
                      <a:pt x="982" y="666"/>
                    </a:lnTo>
                    <a:lnTo>
                      <a:pt x="1000" y="707"/>
                    </a:lnTo>
                    <a:lnTo>
                      <a:pt x="977" y="691"/>
                    </a:lnTo>
                    <a:lnTo>
                      <a:pt x="952" y="677"/>
                    </a:lnTo>
                    <a:lnTo>
                      <a:pt x="925" y="664"/>
                    </a:lnTo>
                    <a:lnTo>
                      <a:pt x="903" y="655"/>
                    </a:lnTo>
                    <a:lnTo>
                      <a:pt x="887" y="651"/>
                    </a:lnTo>
                    <a:lnTo>
                      <a:pt x="874" y="650"/>
                    </a:lnTo>
                    <a:lnTo>
                      <a:pt x="853" y="648"/>
                    </a:lnTo>
                    <a:lnTo>
                      <a:pt x="835" y="651"/>
                    </a:lnTo>
                    <a:lnTo>
                      <a:pt x="820" y="655"/>
                    </a:lnTo>
                    <a:lnTo>
                      <a:pt x="803" y="665"/>
                    </a:lnTo>
                    <a:lnTo>
                      <a:pt x="785" y="673"/>
                    </a:lnTo>
                    <a:lnTo>
                      <a:pt x="762" y="695"/>
                    </a:lnTo>
                    <a:lnTo>
                      <a:pt x="787" y="519"/>
                    </a:lnTo>
                    <a:lnTo>
                      <a:pt x="751" y="476"/>
                    </a:lnTo>
                    <a:lnTo>
                      <a:pt x="710" y="427"/>
                    </a:lnTo>
                    <a:lnTo>
                      <a:pt x="676" y="391"/>
                    </a:lnTo>
                    <a:lnTo>
                      <a:pt x="631" y="343"/>
                    </a:lnTo>
                    <a:lnTo>
                      <a:pt x="604" y="319"/>
                    </a:lnTo>
                    <a:lnTo>
                      <a:pt x="578" y="294"/>
                    </a:lnTo>
                    <a:lnTo>
                      <a:pt x="542" y="263"/>
                    </a:lnTo>
                    <a:lnTo>
                      <a:pt x="508" y="237"/>
                    </a:lnTo>
                    <a:lnTo>
                      <a:pt x="470" y="212"/>
                    </a:lnTo>
                    <a:lnTo>
                      <a:pt x="438" y="193"/>
                    </a:lnTo>
                    <a:lnTo>
                      <a:pt x="406" y="179"/>
                    </a:lnTo>
                    <a:lnTo>
                      <a:pt x="372" y="161"/>
                    </a:lnTo>
                    <a:lnTo>
                      <a:pt x="347" y="154"/>
                    </a:lnTo>
                    <a:lnTo>
                      <a:pt x="312" y="146"/>
                    </a:lnTo>
                    <a:lnTo>
                      <a:pt x="280" y="140"/>
                    </a:lnTo>
                    <a:lnTo>
                      <a:pt x="250" y="138"/>
                    </a:lnTo>
                    <a:lnTo>
                      <a:pt x="216" y="134"/>
                    </a:lnTo>
                    <a:lnTo>
                      <a:pt x="180" y="134"/>
                    </a:lnTo>
                    <a:lnTo>
                      <a:pt x="144" y="134"/>
                    </a:lnTo>
                    <a:lnTo>
                      <a:pt x="116" y="144"/>
                    </a:lnTo>
                    <a:lnTo>
                      <a:pt x="94" y="149"/>
                    </a:lnTo>
                    <a:lnTo>
                      <a:pt x="74" y="159"/>
                    </a:lnTo>
                    <a:lnTo>
                      <a:pt x="59" y="168"/>
                    </a:lnTo>
                    <a:lnTo>
                      <a:pt x="46" y="180"/>
                    </a:lnTo>
                    <a:lnTo>
                      <a:pt x="35" y="196"/>
                    </a:lnTo>
                    <a:lnTo>
                      <a:pt x="0" y="254"/>
                    </a:lnTo>
                  </a:path>
                </a:pathLst>
              </a:custGeom>
              <a:solidFill>
                <a:srgbClr val="F2EAA9"/>
              </a:solidFill>
              <a:ln w="9525" cap="rnd">
                <a:noFill/>
                <a:round/>
                <a:headEnd type="none" w="sm" len="sm"/>
                <a:tailEnd type="none" w="sm" len="sm"/>
              </a:ln>
              <a:effectLst/>
            </p:spPr>
            <p:txBody>
              <a:bodyPr/>
              <a:lstStyle/>
              <a:p>
                <a:endParaRPr lang="fr-FR" dirty="0"/>
              </a:p>
            </p:txBody>
          </p:sp>
        </p:grpSp>
        <p:grpSp>
          <p:nvGrpSpPr>
            <p:cNvPr id="10" name="Group 15"/>
            <p:cNvGrpSpPr>
              <a:grpSpLocks/>
            </p:cNvGrpSpPr>
            <p:nvPr/>
          </p:nvGrpSpPr>
          <p:grpSpPr bwMode="auto">
            <a:xfrm flipH="1">
              <a:off x="4382" y="1122"/>
              <a:ext cx="535" cy="665"/>
              <a:chOff x="1083" y="697"/>
              <a:chExt cx="440" cy="547"/>
            </a:xfrm>
          </p:grpSpPr>
          <p:sp>
            <p:nvSpPr>
              <p:cNvPr id="22" name="Freeform 16"/>
              <p:cNvSpPr>
                <a:spLocks/>
              </p:cNvSpPr>
              <p:nvPr/>
            </p:nvSpPr>
            <p:spPr bwMode="auto">
              <a:xfrm>
                <a:off x="1321" y="697"/>
                <a:ext cx="115" cy="126"/>
              </a:xfrm>
              <a:custGeom>
                <a:avLst/>
                <a:gdLst/>
                <a:ahLst/>
                <a:cxnLst>
                  <a:cxn ang="0">
                    <a:pos x="199" y="135"/>
                  </a:cxn>
                  <a:cxn ang="0">
                    <a:pos x="162" y="72"/>
                  </a:cxn>
                  <a:cxn ang="0">
                    <a:pos x="116" y="22"/>
                  </a:cxn>
                  <a:cxn ang="0">
                    <a:pos x="57" y="0"/>
                  </a:cxn>
                  <a:cxn ang="0">
                    <a:pos x="22" y="16"/>
                  </a:cxn>
                  <a:cxn ang="0">
                    <a:pos x="0" y="63"/>
                  </a:cxn>
                  <a:cxn ang="0">
                    <a:pos x="4" y="141"/>
                  </a:cxn>
                  <a:cxn ang="0">
                    <a:pos x="26" y="214"/>
                  </a:cxn>
                  <a:cxn ang="0">
                    <a:pos x="53" y="259"/>
                  </a:cxn>
                  <a:cxn ang="0">
                    <a:pos x="4" y="300"/>
                  </a:cxn>
                  <a:cxn ang="0">
                    <a:pos x="0" y="331"/>
                  </a:cxn>
                  <a:cxn ang="0">
                    <a:pos x="22" y="345"/>
                  </a:cxn>
                  <a:cxn ang="0">
                    <a:pos x="64" y="292"/>
                  </a:cxn>
                  <a:cxn ang="0">
                    <a:pos x="94" y="339"/>
                  </a:cxn>
                  <a:cxn ang="0">
                    <a:pos x="125" y="361"/>
                  </a:cxn>
                  <a:cxn ang="0">
                    <a:pos x="151" y="378"/>
                  </a:cxn>
                  <a:cxn ang="0">
                    <a:pos x="173" y="372"/>
                  </a:cxn>
                  <a:cxn ang="0">
                    <a:pos x="204" y="361"/>
                  </a:cxn>
                  <a:cxn ang="0">
                    <a:pos x="219" y="339"/>
                  </a:cxn>
                  <a:cxn ang="0">
                    <a:pos x="230" y="300"/>
                  </a:cxn>
                  <a:cxn ang="0">
                    <a:pos x="230" y="253"/>
                  </a:cxn>
                  <a:cxn ang="0">
                    <a:pos x="226" y="198"/>
                  </a:cxn>
                  <a:cxn ang="0">
                    <a:pos x="199" y="135"/>
                  </a:cxn>
                </a:cxnLst>
                <a:rect l="0" t="0" r="r" b="b"/>
                <a:pathLst>
                  <a:path w="230" h="378">
                    <a:moveTo>
                      <a:pt x="199" y="135"/>
                    </a:moveTo>
                    <a:lnTo>
                      <a:pt x="162" y="72"/>
                    </a:lnTo>
                    <a:lnTo>
                      <a:pt x="116" y="22"/>
                    </a:lnTo>
                    <a:lnTo>
                      <a:pt x="57" y="0"/>
                    </a:lnTo>
                    <a:lnTo>
                      <a:pt x="22" y="16"/>
                    </a:lnTo>
                    <a:lnTo>
                      <a:pt x="0" y="63"/>
                    </a:lnTo>
                    <a:lnTo>
                      <a:pt x="4" y="141"/>
                    </a:lnTo>
                    <a:lnTo>
                      <a:pt x="26" y="214"/>
                    </a:lnTo>
                    <a:lnTo>
                      <a:pt x="53" y="259"/>
                    </a:lnTo>
                    <a:lnTo>
                      <a:pt x="4" y="300"/>
                    </a:lnTo>
                    <a:lnTo>
                      <a:pt x="0" y="331"/>
                    </a:lnTo>
                    <a:lnTo>
                      <a:pt x="22" y="345"/>
                    </a:lnTo>
                    <a:lnTo>
                      <a:pt x="64" y="292"/>
                    </a:lnTo>
                    <a:lnTo>
                      <a:pt x="94" y="339"/>
                    </a:lnTo>
                    <a:lnTo>
                      <a:pt x="125" y="361"/>
                    </a:lnTo>
                    <a:lnTo>
                      <a:pt x="151" y="378"/>
                    </a:lnTo>
                    <a:lnTo>
                      <a:pt x="173" y="372"/>
                    </a:lnTo>
                    <a:lnTo>
                      <a:pt x="204" y="361"/>
                    </a:lnTo>
                    <a:lnTo>
                      <a:pt x="219" y="339"/>
                    </a:lnTo>
                    <a:lnTo>
                      <a:pt x="230" y="300"/>
                    </a:lnTo>
                    <a:lnTo>
                      <a:pt x="230" y="253"/>
                    </a:lnTo>
                    <a:lnTo>
                      <a:pt x="226" y="198"/>
                    </a:lnTo>
                    <a:lnTo>
                      <a:pt x="199" y="135"/>
                    </a:lnTo>
                    <a:close/>
                  </a:path>
                </a:pathLst>
              </a:custGeom>
              <a:solidFill>
                <a:srgbClr val="000000"/>
              </a:solidFill>
              <a:ln w="9525">
                <a:noFill/>
                <a:round/>
                <a:headEnd/>
                <a:tailEnd/>
              </a:ln>
            </p:spPr>
            <p:txBody>
              <a:bodyPr/>
              <a:lstStyle/>
              <a:p>
                <a:endParaRPr lang="fr-FR" dirty="0"/>
              </a:p>
            </p:txBody>
          </p:sp>
          <p:sp>
            <p:nvSpPr>
              <p:cNvPr id="23" name="Freeform 17"/>
              <p:cNvSpPr>
                <a:spLocks/>
              </p:cNvSpPr>
              <p:nvPr/>
            </p:nvSpPr>
            <p:spPr bwMode="auto">
              <a:xfrm>
                <a:off x="1083" y="840"/>
                <a:ext cx="374" cy="48"/>
              </a:xfrm>
              <a:custGeom>
                <a:avLst/>
                <a:gdLst/>
                <a:ahLst/>
                <a:cxnLst>
                  <a:cxn ang="0">
                    <a:pos x="645" y="0"/>
                  </a:cxn>
                  <a:cxn ang="0">
                    <a:pos x="726" y="6"/>
                  </a:cxn>
                  <a:cxn ang="0">
                    <a:pos x="748" y="39"/>
                  </a:cxn>
                  <a:cxn ang="0">
                    <a:pos x="744" y="75"/>
                  </a:cxn>
                  <a:cxn ang="0">
                    <a:pos x="711" y="105"/>
                  </a:cxn>
                  <a:cxn ang="0">
                    <a:pos x="689" y="105"/>
                  </a:cxn>
                  <a:cxn ang="0">
                    <a:pos x="645" y="97"/>
                  </a:cxn>
                  <a:cxn ang="0">
                    <a:pos x="582" y="61"/>
                  </a:cxn>
                  <a:cxn ang="0">
                    <a:pos x="494" y="46"/>
                  </a:cxn>
                  <a:cxn ang="0">
                    <a:pos x="420" y="46"/>
                  </a:cxn>
                  <a:cxn ang="0">
                    <a:pos x="324" y="52"/>
                  </a:cxn>
                  <a:cxn ang="0">
                    <a:pos x="280" y="61"/>
                  </a:cxn>
                  <a:cxn ang="0">
                    <a:pos x="302" y="91"/>
                  </a:cxn>
                  <a:cxn ang="0">
                    <a:pos x="295" y="127"/>
                  </a:cxn>
                  <a:cxn ang="0">
                    <a:pos x="265" y="144"/>
                  </a:cxn>
                  <a:cxn ang="0">
                    <a:pos x="214" y="144"/>
                  </a:cxn>
                  <a:cxn ang="0">
                    <a:pos x="184" y="121"/>
                  </a:cxn>
                  <a:cxn ang="0">
                    <a:pos x="173" y="82"/>
                  </a:cxn>
                  <a:cxn ang="0">
                    <a:pos x="173" y="52"/>
                  </a:cxn>
                  <a:cxn ang="0">
                    <a:pos x="11" y="75"/>
                  </a:cxn>
                  <a:cxn ang="0">
                    <a:pos x="0" y="61"/>
                  </a:cxn>
                  <a:cxn ang="0">
                    <a:pos x="4" y="39"/>
                  </a:cxn>
                  <a:cxn ang="0">
                    <a:pos x="173" y="22"/>
                  </a:cxn>
                  <a:cxn ang="0">
                    <a:pos x="284" y="16"/>
                  </a:cxn>
                  <a:cxn ang="0">
                    <a:pos x="354" y="16"/>
                  </a:cxn>
                  <a:cxn ang="0">
                    <a:pos x="479" y="0"/>
                  </a:cxn>
                  <a:cxn ang="0">
                    <a:pos x="575" y="0"/>
                  </a:cxn>
                  <a:cxn ang="0">
                    <a:pos x="645" y="0"/>
                  </a:cxn>
                </a:cxnLst>
                <a:rect l="0" t="0" r="r" b="b"/>
                <a:pathLst>
                  <a:path w="748" h="144">
                    <a:moveTo>
                      <a:pt x="645" y="0"/>
                    </a:moveTo>
                    <a:lnTo>
                      <a:pt x="726" y="6"/>
                    </a:lnTo>
                    <a:lnTo>
                      <a:pt x="748" y="39"/>
                    </a:lnTo>
                    <a:lnTo>
                      <a:pt x="744" y="75"/>
                    </a:lnTo>
                    <a:lnTo>
                      <a:pt x="711" y="105"/>
                    </a:lnTo>
                    <a:lnTo>
                      <a:pt x="689" y="105"/>
                    </a:lnTo>
                    <a:lnTo>
                      <a:pt x="645" y="97"/>
                    </a:lnTo>
                    <a:lnTo>
                      <a:pt x="582" y="61"/>
                    </a:lnTo>
                    <a:lnTo>
                      <a:pt x="494" y="46"/>
                    </a:lnTo>
                    <a:lnTo>
                      <a:pt x="420" y="46"/>
                    </a:lnTo>
                    <a:lnTo>
                      <a:pt x="324" y="52"/>
                    </a:lnTo>
                    <a:lnTo>
                      <a:pt x="280" y="61"/>
                    </a:lnTo>
                    <a:lnTo>
                      <a:pt x="302" y="91"/>
                    </a:lnTo>
                    <a:lnTo>
                      <a:pt x="295" y="127"/>
                    </a:lnTo>
                    <a:lnTo>
                      <a:pt x="265" y="144"/>
                    </a:lnTo>
                    <a:lnTo>
                      <a:pt x="214" y="144"/>
                    </a:lnTo>
                    <a:lnTo>
                      <a:pt x="184" y="121"/>
                    </a:lnTo>
                    <a:lnTo>
                      <a:pt x="173" y="82"/>
                    </a:lnTo>
                    <a:lnTo>
                      <a:pt x="173" y="52"/>
                    </a:lnTo>
                    <a:lnTo>
                      <a:pt x="11" y="75"/>
                    </a:lnTo>
                    <a:lnTo>
                      <a:pt x="0" y="61"/>
                    </a:lnTo>
                    <a:lnTo>
                      <a:pt x="4" y="39"/>
                    </a:lnTo>
                    <a:lnTo>
                      <a:pt x="173" y="22"/>
                    </a:lnTo>
                    <a:lnTo>
                      <a:pt x="284" y="16"/>
                    </a:lnTo>
                    <a:lnTo>
                      <a:pt x="354" y="16"/>
                    </a:lnTo>
                    <a:lnTo>
                      <a:pt x="479" y="0"/>
                    </a:lnTo>
                    <a:lnTo>
                      <a:pt x="575" y="0"/>
                    </a:lnTo>
                    <a:lnTo>
                      <a:pt x="645" y="0"/>
                    </a:lnTo>
                    <a:close/>
                  </a:path>
                </a:pathLst>
              </a:custGeom>
              <a:solidFill>
                <a:srgbClr val="000000"/>
              </a:solidFill>
              <a:ln w="9525">
                <a:noFill/>
                <a:round/>
                <a:headEnd/>
                <a:tailEnd/>
              </a:ln>
            </p:spPr>
            <p:txBody>
              <a:bodyPr/>
              <a:lstStyle/>
              <a:p>
                <a:endParaRPr lang="fr-FR" dirty="0"/>
              </a:p>
            </p:txBody>
          </p:sp>
          <p:sp>
            <p:nvSpPr>
              <p:cNvPr id="24" name="Freeform 18"/>
              <p:cNvSpPr>
                <a:spLocks/>
              </p:cNvSpPr>
              <p:nvPr/>
            </p:nvSpPr>
            <p:spPr bwMode="auto">
              <a:xfrm>
                <a:off x="1393" y="844"/>
                <a:ext cx="130" cy="230"/>
              </a:xfrm>
              <a:custGeom>
                <a:avLst/>
                <a:gdLst/>
                <a:ahLst/>
                <a:cxnLst>
                  <a:cxn ang="0">
                    <a:pos x="230" y="220"/>
                  </a:cxn>
                  <a:cxn ang="0">
                    <a:pos x="193" y="124"/>
                  </a:cxn>
                  <a:cxn ang="0">
                    <a:pos x="140" y="39"/>
                  </a:cxn>
                  <a:cxn ang="0">
                    <a:pos x="98" y="6"/>
                  </a:cxn>
                  <a:cxn ang="0">
                    <a:pos x="57" y="0"/>
                  </a:cxn>
                  <a:cxn ang="0">
                    <a:pos x="11" y="33"/>
                  </a:cxn>
                  <a:cxn ang="0">
                    <a:pos x="0" y="63"/>
                  </a:cxn>
                  <a:cxn ang="0">
                    <a:pos x="15" y="118"/>
                  </a:cxn>
                  <a:cxn ang="0">
                    <a:pos x="41" y="180"/>
                  </a:cxn>
                  <a:cxn ang="0">
                    <a:pos x="79" y="210"/>
                  </a:cxn>
                  <a:cxn ang="0">
                    <a:pos x="109" y="265"/>
                  </a:cxn>
                  <a:cxn ang="0">
                    <a:pos x="109" y="339"/>
                  </a:cxn>
                  <a:cxn ang="0">
                    <a:pos x="98" y="391"/>
                  </a:cxn>
                  <a:cxn ang="0">
                    <a:pos x="63" y="430"/>
                  </a:cxn>
                  <a:cxn ang="0">
                    <a:pos x="41" y="486"/>
                  </a:cxn>
                  <a:cxn ang="0">
                    <a:pos x="37" y="588"/>
                  </a:cxn>
                  <a:cxn ang="0">
                    <a:pos x="63" y="651"/>
                  </a:cxn>
                  <a:cxn ang="0">
                    <a:pos x="105" y="690"/>
                  </a:cxn>
                  <a:cxn ang="0">
                    <a:pos x="177" y="684"/>
                  </a:cxn>
                  <a:cxn ang="0">
                    <a:pos x="230" y="651"/>
                  </a:cxn>
                  <a:cxn ang="0">
                    <a:pos x="250" y="588"/>
                  </a:cxn>
                  <a:cxn ang="0">
                    <a:pos x="261" y="469"/>
                  </a:cxn>
                  <a:cxn ang="0">
                    <a:pos x="256" y="322"/>
                  </a:cxn>
                  <a:cxn ang="0">
                    <a:pos x="245" y="276"/>
                  </a:cxn>
                  <a:cxn ang="0">
                    <a:pos x="230" y="220"/>
                  </a:cxn>
                </a:cxnLst>
                <a:rect l="0" t="0" r="r" b="b"/>
                <a:pathLst>
                  <a:path w="261" h="690">
                    <a:moveTo>
                      <a:pt x="230" y="220"/>
                    </a:moveTo>
                    <a:lnTo>
                      <a:pt x="193" y="124"/>
                    </a:lnTo>
                    <a:lnTo>
                      <a:pt x="140" y="39"/>
                    </a:lnTo>
                    <a:lnTo>
                      <a:pt x="98" y="6"/>
                    </a:lnTo>
                    <a:lnTo>
                      <a:pt x="57" y="0"/>
                    </a:lnTo>
                    <a:lnTo>
                      <a:pt x="11" y="33"/>
                    </a:lnTo>
                    <a:lnTo>
                      <a:pt x="0" y="63"/>
                    </a:lnTo>
                    <a:lnTo>
                      <a:pt x="15" y="118"/>
                    </a:lnTo>
                    <a:lnTo>
                      <a:pt x="41" y="180"/>
                    </a:lnTo>
                    <a:lnTo>
                      <a:pt x="79" y="210"/>
                    </a:lnTo>
                    <a:lnTo>
                      <a:pt x="109" y="265"/>
                    </a:lnTo>
                    <a:lnTo>
                      <a:pt x="109" y="339"/>
                    </a:lnTo>
                    <a:lnTo>
                      <a:pt x="98" y="391"/>
                    </a:lnTo>
                    <a:lnTo>
                      <a:pt x="63" y="430"/>
                    </a:lnTo>
                    <a:lnTo>
                      <a:pt x="41" y="486"/>
                    </a:lnTo>
                    <a:lnTo>
                      <a:pt x="37" y="588"/>
                    </a:lnTo>
                    <a:lnTo>
                      <a:pt x="63" y="651"/>
                    </a:lnTo>
                    <a:lnTo>
                      <a:pt x="105" y="690"/>
                    </a:lnTo>
                    <a:lnTo>
                      <a:pt x="177" y="684"/>
                    </a:lnTo>
                    <a:lnTo>
                      <a:pt x="230" y="651"/>
                    </a:lnTo>
                    <a:lnTo>
                      <a:pt x="250" y="588"/>
                    </a:lnTo>
                    <a:lnTo>
                      <a:pt x="261" y="469"/>
                    </a:lnTo>
                    <a:lnTo>
                      <a:pt x="256" y="322"/>
                    </a:lnTo>
                    <a:lnTo>
                      <a:pt x="245" y="276"/>
                    </a:lnTo>
                    <a:lnTo>
                      <a:pt x="230" y="220"/>
                    </a:lnTo>
                    <a:close/>
                  </a:path>
                </a:pathLst>
              </a:custGeom>
              <a:solidFill>
                <a:srgbClr val="000000"/>
              </a:solidFill>
              <a:ln w="9525">
                <a:noFill/>
                <a:round/>
                <a:headEnd/>
                <a:tailEnd/>
              </a:ln>
            </p:spPr>
            <p:txBody>
              <a:bodyPr/>
              <a:lstStyle/>
              <a:p>
                <a:endParaRPr lang="fr-FR" dirty="0"/>
              </a:p>
            </p:txBody>
          </p:sp>
          <p:sp>
            <p:nvSpPr>
              <p:cNvPr id="25" name="Freeform 19"/>
              <p:cNvSpPr>
                <a:spLocks/>
              </p:cNvSpPr>
              <p:nvPr/>
            </p:nvSpPr>
            <p:spPr bwMode="auto">
              <a:xfrm>
                <a:off x="1349" y="1016"/>
                <a:ext cx="121" cy="228"/>
              </a:xfrm>
              <a:custGeom>
                <a:avLst/>
                <a:gdLst/>
                <a:ahLst/>
                <a:cxnLst>
                  <a:cxn ang="0">
                    <a:pos x="200" y="0"/>
                  </a:cxn>
                  <a:cxn ang="0">
                    <a:pos x="147" y="0"/>
                  </a:cxn>
                  <a:cxn ang="0">
                    <a:pos x="110" y="47"/>
                  </a:cxn>
                  <a:cxn ang="0">
                    <a:pos x="84" y="119"/>
                  </a:cxn>
                  <a:cxn ang="0">
                    <a:pos x="42" y="174"/>
                  </a:cxn>
                  <a:cxn ang="0">
                    <a:pos x="11" y="227"/>
                  </a:cxn>
                  <a:cxn ang="0">
                    <a:pos x="0" y="276"/>
                  </a:cxn>
                  <a:cxn ang="0">
                    <a:pos x="11" y="323"/>
                  </a:cxn>
                  <a:cxn ang="0">
                    <a:pos x="57" y="378"/>
                  </a:cxn>
                  <a:cxn ang="0">
                    <a:pos x="121" y="425"/>
                  </a:cxn>
                  <a:cxn ang="0">
                    <a:pos x="169" y="447"/>
                  </a:cxn>
                  <a:cxn ang="0">
                    <a:pos x="193" y="458"/>
                  </a:cxn>
                  <a:cxn ang="0">
                    <a:pos x="200" y="486"/>
                  </a:cxn>
                  <a:cxn ang="0">
                    <a:pos x="178" y="542"/>
                  </a:cxn>
                  <a:cxn ang="0">
                    <a:pos x="143" y="582"/>
                  </a:cxn>
                  <a:cxn ang="0">
                    <a:pos x="99" y="611"/>
                  </a:cxn>
                  <a:cxn ang="0">
                    <a:pos x="73" y="638"/>
                  </a:cxn>
                  <a:cxn ang="0">
                    <a:pos x="73" y="660"/>
                  </a:cxn>
                  <a:cxn ang="0">
                    <a:pos x="99" y="684"/>
                  </a:cxn>
                  <a:cxn ang="0">
                    <a:pos x="169" y="668"/>
                  </a:cxn>
                  <a:cxn ang="0">
                    <a:pos x="211" y="599"/>
                  </a:cxn>
                  <a:cxn ang="0">
                    <a:pos x="231" y="510"/>
                  </a:cxn>
                  <a:cxn ang="0">
                    <a:pos x="241" y="417"/>
                  </a:cxn>
                  <a:cxn ang="0">
                    <a:pos x="237" y="384"/>
                  </a:cxn>
                  <a:cxn ang="0">
                    <a:pos x="211" y="395"/>
                  </a:cxn>
                  <a:cxn ang="0">
                    <a:pos x="193" y="401"/>
                  </a:cxn>
                  <a:cxn ang="0">
                    <a:pos x="136" y="384"/>
                  </a:cxn>
                  <a:cxn ang="0">
                    <a:pos x="90" y="345"/>
                  </a:cxn>
                  <a:cxn ang="0">
                    <a:pos x="42" y="306"/>
                  </a:cxn>
                  <a:cxn ang="0">
                    <a:pos x="42" y="276"/>
                  </a:cxn>
                  <a:cxn ang="0">
                    <a:pos x="64" y="237"/>
                  </a:cxn>
                  <a:cxn ang="0">
                    <a:pos x="117" y="188"/>
                  </a:cxn>
                  <a:cxn ang="0">
                    <a:pos x="169" y="149"/>
                  </a:cxn>
                  <a:cxn ang="0">
                    <a:pos x="204" y="102"/>
                  </a:cxn>
                  <a:cxn ang="0">
                    <a:pos x="200" y="0"/>
                  </a:cxn>
                </a:cxnLst>
                <a:rect l="0" t="0" r="r" b="b"/>
                <a:pathLst>
                  <a:path w="241" h="684">
                    <a:moveTo>
                      <a:pt x="200" y="0"/>
                    </a:moveTo>
                    <a:lnTo>
                      <a:pt x="147" y="0"/>
                    </a:lnTo>
                    <a:lnTo>
                      <a:pt x="110" y="47"/>
                    </a:lnTo>
                    <a:lnTo>
                      <a:pt x="84" y="119"/>
                    </a:lnTo>
                    <a:lnTo>
                      <a:pt x="42" y="174"/>
                    </a:lnTo>
                    <a:lnTo>
                      <a:pt x="11" y="227"/>
                    </a:lnTo>
                    <a:lnTo>
                      <a:pt x="0" y="276"/>
                    </a:lnTo>
                    <a:lnTo>
                      <a:pt x="11" y="323"/>
                    </a:lnTo>
                    <a:lnTo>
                      <a:pt x="57" y="378"/>
                    </a:lnTo>
                    <a:lnTo>
                      <a:pt x="121" y="425"/>
                    </a:lnTo>
                    <a:lnTo>
                      <a:pt x="169" y="447"/>
                    </a:lnTo>
                    <a:lnTo>
                      <a:pt x="193" y="458"/>
                    </a:lnTo>
                    <a:lnTo>
                      <a:pt x="200" y="486"/>
                    </a:lnTo>
                    <a:lnTo>
                      <a:pt x="178" y="542"/>
                    </a:lnTo>
                    <a:lnTo>
                      <a:pt x="143" y="582"/>
                    </a:lnTo>
                    <a:lnTo>
                      <a:pt x="99" y="611"/>
                    </a:lnTo>
                    <a:lnTo>
                      <a:pt x="73" y="638"/>
                    </a:lnTo>
                    <a:lnTo>
                      <a:pt x="73" y="660"/>
                    </a:lnTo>
                    <a:lnTo>
                      <a:pt x="99" y="684"/>
                    </a:lnTo>
                    <a:lnTo>
                      <a:pt x="169" y="668"/>
                    </a:lnTo>
                    <a:lnTo>
                      <a:pt x="211" y="599"/>
                    </a:lnTo>
                    <a:lnTo>
                      <a:pt x="231" y="510"/>
                    </a:lnTo>
                    <a:lnTo>
                      <a:pt x="241" y="417"/>
                    </a:lnTo>
                    <a:lnTo>
                      <a:pt x="237" y="384"/>
                    </a:lnTo>
                    <a:lnTo>
                      <a:pt x="211" y="395"/>
                    </a:lnTo>
                    <a:lnTo>
                      <a:pt x="193" y="401"/>
                    </a:lnTo>
                    <a:lnTo>
                      <a:pt x="136" y="384"/>
                    </a:lnTo>
                    <a:lnTo>
                      <a:pt x="90" y="345"/>
                    </a:lnTo>
                    <a:lnTo>
                      <a:pt x="42" y="306"/>
                    </a:lnTo>
                    <a:lnTo>
                      <a:pt x="42" y="276"/>
                    </a:lnTo>
                    <a:lnTo>
                      <a:pt x="64" y="237"/>
                    </a:lnTo>
                    <a:lnTo>
                      <a:pt x="117" y="188"/>
                    </a:lnTo>
                    <a:lnTo>
                      <a:pt x="169" y="149"/>
                    </a:lnTo>
                    <a:lnTo>
                      <a:pt x="204" y="102"/>
                    </a:lnTo>
                    <a:lnTo>
                      <a:pt x="200" y="0"/>
                    </a:lnTo>
                    <a:close/>
                  </a:path>
                </a:pathLst>
              </a:custGeom>
              <a:solidFill>
                <a:srgbClr val="000000"/>
              </a:solidFill>
              <a:ln w="9525">
                <a:noFill/>
                <a:round/>
                <a:headEnd/>
                <a:tailEnd/>
              </a:ln>
            </p:spPr>
            <p:txBody>
              <a:bodyPr/>
              <a:lstStyle/>
              <a:p>
                <a:endParaRPr lang="fr-FR" dirty="0"/>
              </a:p>
            </p:txBody>
          </p:sp>
          <p:sp>
            <p:nvSpPr>
              <p:cNvPr id="26" name="Freeform 20"/>
              <p:cNvSpPr>
                <a:spLocks/>
              </p:cNvSpPr>
              <p:nvPr/>
            </p:nvSpPr>
            <p:spPr bwMode="auto">
              <a:xfrm>
                <a:off x="1279" y="848"/>
                <a:ext cx="181" cy="237"/>
              </a:xfrm>
              <a:custGeom>
                <a:avLst/>
                <a:gdLst/>
                <a:ahLst/>
                <a:cxnLst>
                  <a:cxn ang="0">
                    <a:pos x="330" y="0"/>
                  </a:cxn>
                  <a:cxn ang="0">
                    <a:pos x="354" y="16"/>
                  </a:cxn>
                  <a:cxn ang="0">
                    <a:pos x="361" y="75"/>
                  </a:cxn>
                  <a:cxn ang="0">
                    <a:pos x="345" y="138"/>
                  </a:cxn>
                  <a:cxn ang="0">
                    <a:pos x="323" y="199"/>
                  </a:cxn>
                  <a:cxn ang="0">
                    <a:pos x="302" y="259"/>
                  </a:cxn>
                  <a:cxn ang="0">
                    <a:pos x="273" y="324"/>
                  </a:cxn>
                  <a:cxn ang="0">
                    <a:pos x="247" y="381"/>
                  </a:cxn>
                  <a:cxn ang="0">
                    <a:pos x="207" y="456"/>
                  </a:cxn>
                  <a:cxn ang="0">
                    <a:pos x="155" y="547"/>
                  </a:cxn>
                  <a:cxn ang="0">
                    <a:pos x="111" y="586"/>
                  </a:cxn>
                  <a:cxn ang="0">
                    <a:pos x="100" y="622"/>
                  </a:cxn>
                  <a:cxn ang="0">
                    <a:pos x="116" y="682"/>
                  </a:cxn>
                  <a:cxn ang="0">
                    <a:pos x="100" y="688"/>
                  </a:cxn>
                  <a:cxn ang="0">
                    <a:pos x="78" y="633"/>
                  </a:cxn>
                  <a:cxn ang="0">
                    <a:pos x="67" y="636"/>
                  </a:cxn>
                  <a:cxn ang="0">
                    <a:pos x="32" y="712"/>
                  </a:cxn>
                  <a:cxn ang="0">
                    <a:pos x="21" y="688"/>
                  </a:cxn>
                  <a:cxn ang="0">
                    <a:pos x="46" y="630"/>
                  </a:cxn>
                  <a:cxn ang="0">
                    <a:pos x="46" y="607"/>
                  </a:cxn>
                  <a:cxn ang="0">
                    <a:pos x="0" y="597"/>
                  </a:cxn>
                  <a:cxn ang="0">
                    <a:pos x="2" y="577"/>
                  </a:cxn>
                  <a:cxn ang="0">
                    <a:pos x="13" y="574"/>
                  </a:cxn>
                  <a:cxn ang="0">
                    <a:pos x="63" y="586"/>
                  </a:cxn>
                  <a:cxn ang="0">
                    <a:pos x="74" y="574"/>
                  </a:cxn>
                  <a:cxn ang="0">
                    <a:pos x="126" y="528"/>
                  </a:cxn>
                  <a:cxn ang="0">
                    <a:pos x="188" y="442"/>
                  </a:cxn>
                  <a:cxn ang="0">
                    <a:pos x="247" y="298"/>
                  </a:cxn>
                  <a:cxn ang="0">
                    <a:pos x="293" y="147"/>
                  </a:cxn>
                  <a:cxn ang="0">
                    <a:pos x="295" y="69"/>
                  </a:cxn>
                  <a:cxn ang="0">
                    <a:pos x="310" y="25"/>
                  </a:cxn>
                  <a:cxn ang="0">
                    <a:pos x="330" y="0"/>
                  </a:cxn>
                </a:cxnLst>
                <a:rect l="0" t="0" r="r" b="b"/>
                <a:pathLst>
                  <a:path w="361" h="712">
                    <a:moveTo>
                      <a:pt x="330" y="0"/>
                    </a:moveTo>
                    <a:lnTo>
                      <a:pt x="354" y="16"/>
                    </a:lnTo>
                    <a:lnTo>
                      <a:pt x="361" y="75"/>
                    </a:lnTo>
                    <a:lnTo>
                      <a:pt x="345" y="138"/>
                    </a:lnTo>
                    <a:lnTo>
                      <a:pt x="323" y="199"/>
                    </a:lnTo>
                    <a:lnTo>
                      <a:pt x="302" y="259"/>
                    </a:lnTo>
                    <a:lnTo>
                      <a:pt x="273" y="324"/>
                    </a:lnTo>
                    <a:lnTo>
                      <a:pt x="247" y="381"/>
                    </a:lnTo>
                    <a:lnTo>
                      <a:pt x="207" y="456"/>
                    </a:lnTo>
                    <a:lnTo>
                      <a:pt x="155" y="547"/>
                    </a:lnTo>
                    <a:lnTo>
                      <a:pt x="111" y="586"/>
                    </a:lnTo>
                    <a:lnTo>
                      <a:pt x="100" y="622"/>
                    </a:lnTo>
                    <a:lnTo>
                      <a:pt x="116" y="682"/>
                    </a:lnTo>
                    <a:lnTo>
                      <a:pt x="100" y="688"/>
                    </a:lnTo>
                    <a:lnTo>
                      <a:pt x="78" y="633"/>
                    </a:lnTo>
                    <a:lnTo>
                      <a:pt x="67" y="636"/>
                    </a:lnTo>
                    <a:lnTo>
                      <a:pt x="32" y="712"/>
                    </a:lnTo>
                    <a:lnTo>
                      <a:pt x="21" y="688"/>
                    </a:lnTo>
                    <a:lnTo>
                      <a:pt x="46" y="630"/>
                    </a:lnTo>
                    <a:lnTo>
                      <a:pt x="46" y="607"/>
                    </a:lnTo>
                    <a:lnTo>
                      <a:pt x="0" y="597"/>
                    </a:lnTo>
                    <a:lnTo>
                      <a:pt x="2" y="577"/>
                    </a:lnTo>
                    <a:lnTo>
                      <a:pt x="13" y="574"/>
                    </a:lnTo>
                    <a:lnTo>
                      <a:pt x="63" y="586"/>
                    </a:lnTo>
                    <a:lnTo>
                      <a:pt x="74" y="574"/>
                    </a:lnTo>
                    <a:lnTo>
                      <a:pt x="126" y="528"/>
                    </a:lnTo>
                    <a:lnTo>
                      <a:pt x="188" y="442"/>
                    </a:lnTo>
                    <a:lnTo>
                      <a:pt x="247" y="298"/>
                    </a:lnTo>
                    <a:lnTo>
                      <a:pt x="293" y="147"/>
                    </a:lnTo>
                    <a:lnTo>
                      <a:pt x="295" y="69"/>
                    </a:lnTo>
                    <a:lnTo>
                      <a:pt x="310" y="25"/>
                    </a:lnTo>
                    <a:lnTo>
                      <a:pt x="330" y="0"/>
                    </a:lnTo>
                    <a:close/>
                  </a:path>
                </a:pathLst>
              </a:custGeom>
              <a:solidFill>
                <a:srgbClr val="000000"/>
              </a:solidFill>
              <a:ln w="9525">
                <a:noFill/>
                <a:round/>
                <a:headEnd/>
                <a:tailEnd/>
              </a:ln>
            </p:spPr>
            <p:txBody>
              <a:bodyPr/>
              <a:lstStyle/>
              <a:p>
                <a:endParaRPr lang="fr-FR" dirty="0"/>
              </a:p>
            </p:txBody>
          </p:sp>
        </p:grpSp>
        <p:grpSp>
          <p:nvGrpSpPr>
            <p:cNvPr id="11" name="Group 21"/>
            <p:cNvGrpSpPr>
              <a:grpSpLocks noChangeAspect="1"/>
            </p:cNvGrpSpPr>
            <p:nvPr/>
          </p:nvGrpSpPr>
          <p:grpSpPr bwMode="auto">
            <a:xfrm>
              <a:off x="2645" y="1764"/>
              <a:ext cx="433" cy="590"/>
              <a:chOff x="1156" y="1202"/>
              <a:chExt cx="111" cy="151"/>
            </a:xfrm>
          </p:grpSpPr>
          <p:grpSp>
            <p:nvGrpSpPr>
              <p:cNvPr id="12" name="Group 22"/>
              <p:cNvGrpSpPr>
                <a:grpSpLocks noChangeAspect="1"/>
              </p:cNvGrpSpPr>
              <p:nvPr/>
            </p:nvGrpSpPr>
            <p:grpSpPr bwMode="auto">
              <a:xfrm>
                <a:off x="1156" y="1298"/>
                <a:ext cx="40" cy="55"/>
                <a:chOff x="999" y="1498"/>
                <a:chExt cx="40" cy="55"/>
              </a:xfrm>
            </p:grpSpPr>
            <p:sp>
              <p:nvSpPr>
                <p:cNvPr id="20" name="Freeform 23"/>
                <p:cNvSpPr>
                  <a:spLocks noChangeAspect="1"/>
                </p:cNvSpPr>
                <p:nvPr/>
              </p:nvSpPr>
              <p:spPr bwMode="auto">
                <a:xfrm>
                  <a:off x="1015" y="1498"/>
                  <a:ext cx="24" cy="53"/>
                </a:xfrm>
                <a:custGeom>
                  <a:avLst/>
                  <a:gdLst/>
                  <a:ahLst/>
                  <a:cxnLst>
                    <a:cxn ang="0">
                      <a:pos x="62" y="8"/>
                    </a:cxn>
                    <a:cxn ang="0">
                      <a:pos x="71" y="59"/>
                    </a:cxn>
                    <a:cxn ang="0">
                      <a:pos x="68" y="108"/>
                    </a:cxn>
                    <a:cxn ang="0">
                      <a:pos x="67" y="132"/>
                    </a:cxn>
                    <a:cxn ang="0">
                      <a:pos x="71" y="143"/>
                    </a:cxn>
                    <a:cxn ang="0">
                      <a:pos x="65" y="150"/>
                    </a:cxn>
                    <a:cxn ang="0">
                      <a:pos x="30" y="159"/>
                    </a:cxn>
                    <a:cxn ang="0">
                      <a:pos x="7" y="155"/>
                    </a:cxn>
                    <a:cxn ang="0">
                      <a:pos x="0" y="146"/>
                    </a:cxn>
                    <a:cxn ang="0">
                      <a:pos x="3" y="135"/>
                    </a:cxn>
                    <a:cxn ang="0">
                      <a:pos x="25" y="131"/>
                    </a:cxn>
                    <a:cxn ang="0">
                      <a:pos x="45" y="132"/>
                    </a:cxn>
                    <a:cxn ang="0">
                      <a:pos x="53" y="123"/>
                    </a:cxn>
                    <a:cxn ang="0">
                      <a:pos x="45" y="61"/>
                    </a:cxn>
                    <a:cxn ang="0">
                      <a:pos x="43" y="31"/>
                    </a:cxn>
                    <a:cxn ang="0">
                      <a:pos x="45" y="19"/>
                    </a:cxn>
                    <a:cxn ang="0">
                      <a:pos x="60" y="0"/>
                    </a:cxn>
                    <a:cxn ang="0">
                      <a:pos x="62" y="8"/>
                    </a:cxn>
                  </a:cxnLst>
                  <a:rect l="0" t="0" r="r" b="b"/>
                  <a:pathLst>
                    <a:path w="71" h="159">
                      <a:moveTo>
                        <a:pt x="62" y="8"/>
                      </a:moveTo>
                      <a:lnTo>
                        <a:pt x="71" y="59"/>
                      </a:lnTo>
                      <a:lnTo>
                        <a:pt x="68" y="108"/>
                      </a:lnTo>
                      <a:lnTo>
                        <a:pt x="67" y="132"/>
                      </a:lnTo>
                      <a:lnTo>
                        <a:pt x="71" y="143"/>
                      </a:lnTo>
                      <a:lnTo>
                        <a:pt x="65" y="150"/>
                      </a:lnTo>
                      <a:lnTo>
                        <a:pt x="30" y="159"/>
                      </a:lnTo>
                      <a:lnTo>
                        <a:pt x="7" y="155"/>
                      </a:lnTo>
                      <a:lnTo>
                        <a:pt x="0" y="146"/>
                      </a:lnTo>
                      <a:lnTo>
                        <a:pt x="3" y="135"/>
                      </a:lnTo>
                      <a:lnTo>
                        <a:pt x="25" y="131"/>
                      </a:lnTo>
                      <a:lnTo>
                        <a:pt x="45" y="132"/>
                      </a:lnTo>
                      <a:lnTo>
                        <a:pt x="53" y="123"/>
                      </a:lnTo>
                      <a:lnTo>
                        <a:pt x="45" y="61"/>
                      </a:lnTo>
                      <a:lnTo>
                        <a:pt x="43" y="31"/>
                      </a:lnTo>
                      <a:lnTo>
                        <a:pt x="45" y="19"/>
                      </a:lnTo>
                      <a:lnTo>
                        <a:pt x="60" y="0"/>
                      </a:lnTo>
                      <a:lnTo>
                        <a:pt x="62" y="8"/>
                      </a:lnTo>
                      <a:close/>
                    </a:path>
                  </a:pathLst>
                </a:custGeom>
                <a:solidFill>
                  <a:srgbClr val="000000"/>
                </a:solidFill>
                <a:ln w="9525">
                  <a:noFill/>
                  <a:round/>
                  <a:headEnd/>
                  <a:tailEnd/>
                </a:ln>
              </p:spPr>
              <p:txBody>
                <a:bodyPr/>
                <a:lstStyle/>
                <a:p>
                  <a:endParaRPr lang="fr-FR" dirty="0"/>
                </a:p>
              </p:txBody>
            </p:sp>
            <p:sp>
              <p:nvSpPr>
                <p:cNvPr id="21" name="Freeform 24"/>
                <p:cNvSpPr>
                  <a:spLocks noChangeAspect="1"/>
                </p:cNvSpPr>
                <p:nvPr/>
              </p:nvSpPr>
              <p:spPr bwMode="auto">
                <a:xfrm>
                  <a:off x="999" y="1500"/>
                  <a:ext cx="24" cy="53"/>
                </a:xfrm>
                <a:custGeom>
                  <a:avLst/>
                  <a:gdLst/>
                  <a:ahLst/>
                  <a:cxnLst>
                    <a:cxn ang="0">
                      <a:pos x="63" y="8"/>
                    </a:cxn>
                    <a:cxn ang="0">
                      <a:pos x="70" y="59"/>
                    </a:cxn>
                    <a:cxn ang="0">
                      <a:pos x="69" y="108"/>
                    </a:cxn>
                    <a:cxn ang="0">
                      <a:pos x="68" y="132"/>
                    </a:cxn>
                    <a:cxn ang="0">
                      <a:pos x="70" y="143"/>
                    </a:cxn>
                    <a:cxn ang="0">
                      <a:pos x="64" y="150"/>
                    </a:cxn>
                    <a:cxn ang="0">
                      <a:pos x="30" y="159"/>
                    </a:cxn>
                    <a:cxn ang="0">
                      <a:pos x="8" y="155"/>
                    </a:cxn>
                    <a:cxn ang="0">
                      <a:pos x="0" y="146"/>
                    </a:cxn>
                    <a:cxn ang="0">
                      <a:pos x="4" y="135"/>
                    </a:cxn>
                    <a:cxn ang="0">
                      <a:pos x="26" y="131"/>
                    </a:cxn>
                    <a:cxn ang="0">
                      <a:pos x="45" y="132"/>
                    </a:cxn>
                    <a:cxn ang="0">
                      <a:pos x="52" y="123"/>
                    </a:cxn>
                    <a:cxn ang="0">
                      <a:pos x="45" y="61"/>
                    </a:cxn>
                    <a:cxn ang="0">
                      <a:pos x="44" y="31"/>
                    </a:cxn>
                    <a:cxn ang="0">
                      <a:pos x="45" y="19"/>
                    </a:cxn>
                    <a:cxn ang="0">
                      <a:pos x="60" y="0"/>
                    </a:cxn>
                    <a:cxn ang="0">
                      <a:pos x="63" y="8"/>
                    </a:cxn>
                  </a:cxnLst>
                  <a:rect l="0" t="0" r="r" b="b"/>
                  <a:pathLst>
                    <a:path w="70" h="159">
                      <a:moveTo>
                        <a:pt x="63" y="8"/>
                      </a:moveTo>
                      <a:lnTo>
                        <a:pt x="70" y="59"/>
                      </a:lnTo>
                      <a:lnTo>
                        <a:pt x="69" y="108"/>
                      </a:lnTo>
                      <a:lnTo>
                        <a:pt x="68" y="132"/>
                      </a:lnTo>
                      <a:lnTo>
                        <a:pt x="70" y="143"/>
                      </a:lnTo>
                      <a:lnTo>
                        <a:pt x="64" y="150"/>
                      </a:lnTo>
                      <a:lnTo>
                        <a:pt x="30" y="159"/>
                      </a:lnTo>
                      <a:lnTo>
                        <a:pt x="8" y="155"/>
                      </a:lnTo>
                      <a:lnTo>
                        <a:pt x="0" y="146"/>
                      </a:lnTo>
                      <a:lnTo>
                        <a:pt x="4" y="135"/>
                      </a:lnTo>
                      <a:lnTo>
                        <a:pt x="26" y="131"/>
                      </a:lnTo>
                      <a:lnTo>
                        <a:pt x="45" y="132"/>
                      </a:lnTo>
                      <a:lnTo>
                        <a:pt x="52" y="123"/>
                      </a:lnTo>
                      <a:lnTo>
                        <a:pt x="45" y="61"/>
                      </a:lnTo>
                      <a:lnTo>
                        <a:pt x="44" y="31"/>
                      </a:lnTo>
                      <a:lnTo>
                        <a:pt x="45" y="19"/>
                      </a:lnTo>
                      <a:lnTo>
                        <a:pt x="60" y="0"/>
                      </a:lnTo>
                      <a:lnTo>
                        <a:pt x="63" y="8"/>
                      </a:lnTo>
                      <a:close/>
                    </a:path>
                  </a:pathLst>
                </a:custGeom>
                <a:solidFill>
                  <a:srgbClr val="000000"/>
                </a:solidFill>
                <a:ln w="9525">
                  <a:noFill/>
                  <a:round/>
                  <a:headEnd/>
                  <a:tailEnd/>
                </a:ln>
              </p:spPr>
              <p:txBody>
                <a:bodyPr/>
                <a:lstStyle/>
                <a:p>
                  <a:endParaRPr lang="fr-FR" dirty="0"/>
                </a:p>
              </p:txBody>
            </p:sp>
          </p:grpSp>
          <p:grpSp>
            <p:nvGrpSpPr>
              <p:cNvPr id="13" name="Group 25"/>
              <p:cNvGrpSpPr>
                <a:grpSpLocks noChangeAspect="1"/>
              </p:cNvGrpSpPr>
              <p:nvPr/>
            </p:nvGrpSpPr>
            <p:grpSpPr bwMode="auto">
              <a:xfrm>
                <a:off x="1164" y="1202"/>
                <a:ext cx="103" cy="128"/>
                <a:chOff x="1007" y="1402"/>
                <a:chExt cx="103" cy="128"/>
              </a:xfrm>
            </p:grpSpPr>
            <p:sp>
              <p:nvSpPr>
                <p:cNvPr id="14" name="Freeform 26"/>
                <p:cNvSpPr>
                  <a:spLocks noChangeAspect="1"/>
                </p:cNvSpPr>
                <p:nvPr/>
              </p:nvSpPr>
              <p:spPr bwMode="auto">
                <a:xfrm>
                  <a:off x="1039" y="1402"/>
                  <a:ext cx="40" cy="44"/>
                </a:xfrm>
                <a:custGeom>
                  <a:avLst/>
                  <a:gdLst/>
                  <a:ahLst/>
                  <a:cxnLst>
                    <a:cxn ang="0">
                      <a:pos x="43" y="28"/>
                    </a:cxn>
                    <a:cxn ang="0">
                      <a:pos x="56" y="13"/>
                    </a:cxn>
                    <a:cxn ang="0">
                      <a:pos x="69" y="5"/>
                    </a:cxn>
                    <a:cxn ang="0">
                      <a:pos x="87" y="0"/>
                    </a:cxn>
                    <a:cxn ang="0">
                      <a:pos x="101" y="6"/>
                    </a:cxn>
                    <a:cxn ang="0">
                      <a:pos x="111" y="19"/>
                    </a:cxn>
                    <a:cxn ang="0">
                      <a:pos x="117" y="39"/>
                    </a:cxn>
                    <a:cxn ang="0">
                      <a:pos x="121" y="64"/>
                    </a:cxn>
                    <a:cxn ang="0">
                      <a:pos x="119" y="82"/>
                    </a:cxn>
                    <a:cxn ang="0">
                      <a:pos x="113" y="103"/>
                    </a:cxn>
                    <a:cxn ang="0">
                      <a:pos x="103" y="120"/>
                    </a:cxn>
                    <a:cxn ang="0">
                      <a:pos x="92" y="127"/>
                    </a:cxn>
                    <a:cxn ang="0">
                      <a:pos x="74" y="132"/>
                    </a:cxn>
                    <a:cxn ang="0">
                      <a:pos x="59" y="131"/>
                    </a:cxn>
                    <a:cxn ang="0">
                      <a:pos x="45" y="125"/>
                    </a:cxn>
                    <a:cxn ang="0">
                      <a:pos x="35" y="102"/>
                    </a:cxn>
                    <a:cxn ang="0">
                      <a:pos x="31" y="84"/>
                    </a:cxn>
                    <a:cxn ang="0">
                      <a:pos x="32" y="78"/>
                    </a:cxn>
                    <a:cxn ang="0">
                      <a:pos x="19" y="75"/>
                    </a:cxn>
                    <a:cxn ang="0">
                      <a:pos x="7" y="71"/>
                    </a:cxn>
                    <a:cxn ang="0">
                      <a:pos x="1" y="64"/>
                    </a:cxn>
                    <a:cxn ang="0">
                      <a:pos x="0" y="59"/>
                    </a:cxn>
                    <a:cxn ang="0">
                      <a:pos x="0" y="55"/>
                    </a:cxn>
                    <a:cxn ang="0">
                      <a:pos x="1" y="52"/>
                    </a:cxn>
                    <a:cxn ang="0">
                      <a:pos x="7" y="52"/>
                    </a:cxn>
                    <a:cxn ang="0">
                      <a:pos x="13" y="53"/>
                    </a:cxn>
                    <a:cxn ang="0">
                      <a:pos x="21" y="57"/>
                    </a:cxn>
                    <a:cxn ang="0">
                      <a:pos x="33" y="61"/>
                    </a:cxn>
                    <a:cxn ang="0">
                      <a:pos x="36" y="46"/>
                    </a:cxn>
                    <a:cxn ang="0">
                      <a:pos x="43" y="28"/>
                    </a:cxn>
                  </a:cxnLst>
                  <a:rect l="0" t="0" r="r" b="b"/>
                  <a:pathLst>
                    <a:path w="121" h="132">
                      <a:moveTo>
                        <a:pt x="43" y="28"/>
                      </a:moveTo>
                      <a:lnTo>
                        <a:pt x="56" y="13"/>
                      </a:lnTo>
                      <a:lnTo>
                        <a:pt x="69" y="5"/>
                      </a:lnTo>
                      <a:lnTo>
                        <a:pt x="87" y="0"/>
                      </a:lnTo>
                      <a:lnTo>
                        <a:pt x="101" y="6"/>
                      </a:lnTo>
                      <a:lnTo>
                        <a:pt x="111" y="19"/>
                      </a:lnTo>
                      <a:lnTo>
                        <a:pt x="117" y="39"/>
                      </a:lnTo>
                      <a:lnTo>
                        <a:pt x="121" y="64"/>
                      </a:lnTo>
                      <a:lnTo>
                        <a:pt x="119" y="82"/>
                      </a:lnTo>
                      <a:lnTo>
                        <a:pt x="113" y="103"/>
                      </a:lnTo>
                      <a:lnTo>
                        <a:pt x="103" y="120"/>
                      </a:lnTo>
                      <a:lnTo>
                        <a:pt x="92" y="127"/>
                      </a:lnTo>
                      <a:lnTo>
                        <a:pt x="74" y="132"/>
                      </a:lnTo>
                      <a:lnTo>
                        <a:pt x="59" y="131"/>
                      </a:lnTo>
                      <a:lnTo>
                        <a:pt x="45" y="125"/>
                      </a:lnTo>
                      <a:lnTo>
                        <a:pt x="35" y="102"/>
                      </a:lnTo>
                      <a:lnTo>
                        <a:pt x="31" y="84"/>
                      </a:lnTo>
                      <a:lnTo>
                        <a:pt x="32" y="78"/>
                      </a:lnTo>
                      <a:lnTo>
                        <a:pt x="19" y="75"/>
                      </a:lnTo>
                      <a:lnTo>
                        <a:pt x="7" y="71"/>
                      </a:lnTo>
                      <a:lnTo>
                        <a:pt x="1" y="64"/>
                      </a:lnTo>
                      <a:lnTo>
                        <a:pt x="0" y="59"/>
                      </a:lnTo>
                      <a:lnTo>
                        <a:pt x="0" y="55"/>
                      </a:lnTo>
                      <a:lnTo>
                        <a:pt x="1" y="52"/>
                      </a:lnTo>
                      <a:lnTo>
                        <a:pt x="7" y="52"/>
                      </a:lnTo>
                      <a:lnTo>
                        <a:pt x="13" y="53"/>
                      </a:lnTo>
                      <a:lnTo>
                        <a:pt x="21" y="57"/>
                      </a:lnTo>
                      <a:lnTo>
                        <a:pt x="33" y="61"/>
                      </a:lnTo>
                      <a:lnTo>
                        <a:pt x="36" y="46"/>
                      </a:lnTo>
                      <a:lnTo>
                        <a:pt x="43" y="28"/>
                      </a:lnTo>
                      <a:close/>
                    </a:path>
                  </a:pathLst>
                </a:custGeom>
                <a:solidFill>
                  <a:srgbClr val="000000"/>
                </a:solidFill>
                <a:ln w="9525">
                  <a:noFill/>
                  <a:round/>
                  <a:headEnd/>
                  <a:tailEnd/>
                </a:ln>
              </p:spPr>
              <p:txBody>
                <a:bodyPr/>
                <a:lstStyle/>
                <a:p>
                  <a:endParaRPr lang="fr-FR" dirty="0"/>
                </a:p>
              </p:txBody>
            </p:sp>
            <p:sp>
              <p:nvSpPr>
                <p:cNvPr id="15" name="Freeform 27"/>
                <p:cNvSpPr>
                  <a:spLocks noChangeAspect="1"/>
                </p:cNvSpPr>
                <p:nvPr/>
              </p:nvSpPr>
              <p:spPr bwMode="auto">
                <a:xfrm>
                  <a:off x="1061" y="1451"/>
                  <a:ext cx="49" cy="64"/>
                </a:xfrm>
                <a:custGeom>
                  <a:avLst/>
                  <a:gdLst/>
                  <a:ahLst/>
                  <a:cxnLst>
                    <a:cxn ang="0">
                      <a:pos x="31" y="6"/>
                    </a:cxn>
                    <a:cxn ang="0">
                      <a:pos x="16" y="0"/>
                    </a:cxn>
                    <a:cxn ang="0">
                      <a:pos x="2" y="4"/>
                    </a:cxn>
                    <a:cxn ang="0">
                      <a:pos x="0" y="22"/>
                    </a:cxn>
                    <a:cxn ang="0">
                      <a:pos x="13" y="33"/>
                    </a:cxn>
                    <a:cxn ang="0">
                      <a:pos x="36" y="38"/>
                    </a:cxn>
                    <a:cxn ang="0">
                      <a:pos x="58" y="51"/>
                    </a:cxn>
                    <a:cxn ang="0">
                      <a:pos x="73" y="76"/>
                    </a:cxn>
                    <a:cxn ang="0">
                      <a:pos x="84" y="102"/>
                    </a:cxn>
                    <a:cxn ang="0">
                      <a:pos x="95" y="141"/>
                    </a:cxn>
                    <a:cxn ang="0">
                      <a:pos x="96" y="162"/>
                    </a:cxn>
                    <a:cxn ang="0">
                      <a:pos x="83" y="183"/>
                    </a:cxn>
                    <a:cxn ang="0">
                      <a:pos x="83" y="191"/>
                    </a:cxn>
                    <a:cxn ang="0">
                      <a:pos x="94" y="193"/>
                    </a:cxn>
                    <a:cxn ang="0">
                      <a:pos x="100" y="179"/>
                    </a:cxn>
                    <a:cxn ang="0">
                      <a:pos x="103" y="166"/>
                    </a:cxn>
                    <a:cxn ang="0">
                      <a:pos x="116" y="172"/>
                    </a:cxn>
                    <a:cxn ang="0">
                      <a:pos x="131" y="181"/>
                    </a:cxn>
                    <a:cxn ang="0">
                      <a:pos x="140" y="181"/>
                    </a:cxn>
                    <a:cxn ang="0">
                      <a:pos x="148" y="171"/>
                    </a:cxn>
                    <a:cxn ang="0">
                      <a:pos x="142" y="154"/>
                    </a:cxn>
                    <a:cxn ang="0">
                      <a:pos x="125" y="147"/>
                    </a:cxn>
                    <a:cxn ang="0">
                      <a:pos x="108" y="136"/>
                    </a:cxn>
                    <a:cxn ang="0">
                      <a:pos x="101" y="113"/>
                    </a:cxn>
                    <a:cxn ang="0">
                      <a:pos x="92" y="83"/>
                    </a:cxn>
                    <a:cxn ang="0">
                      <a:pos x="85" y="64"/>
                    </a:cxn>
                    <a:cxn ang="0">
                      <a:pos x="72" y="40"/>
                    </a:cxn>
                    <a:cxn ang="0">
                      <a:pos x="55" y="27"/>
                    </a:cxn>
                    <a:cxn ang="0">
                      <a:pos x="38" y="12"/>
                    </a:cxn>
                    <a:cxn ang="0">
                      <a:pos x="31" y="6"/>
                    </a:cxn>
                  </a:cxnLst>
                  <a:rect l="0" t="0" r="r" b="b"/>
                  <a:pathLst>
                    <a:path w="148" h="193">
                      <a:moveTo>
                        <a:pt x="31" y="6"/>
                      </a:moveTo>
                      <a:lnTo>
                        <a:pt x="16" y="0"/>
                      </a:lnTo>
                      <a:lnTo>
                        <a:pt x="2" y="4"/>
                      </a:lnTo>
                      <a:lnTo>
                        <a:pt x="0" y="22"/>
                      </a:lnTo>
                      <a:lnTo>
                        <a:pt x="13" y="33"/>
                      </a:lnTo>
                      <a:lnTo>
                        <a:pt x="36" y="38"/>
                      </a:lnTo>
                      <a:lnTo>
                        <a:pt x="58" y="51"/>
                      </a:lnTo>
                      <a:lnTo>
                        <a:pt x="73" y="76"/>
                      </a:lnTo>
                      <a:lnTo>
                        <a:pt x="84" y="102"/>
                      </a:lnTo>
                      <a:lnTo>
                        <a:pt x="95" y="141"/>
                      </a:lnTo>
                      <a:lnTo>
                        <a:pt x="96" y="162"/>
                      </a:lnTo>
                      <a:lnTo>
                        <a:pt x="83" y="183"/>
                      </a:lnTo>
                      <a:lnTo>
                        <a:pt x="83" y="191"/>
                      </a:lnTo>
                      <a:lnTo>
                        <a:pt x="94" y="193"/>
                      </a:lnTo>
                      <a:lnTo>
                        <a:pt x="100" y="179"/>
                      </a:lnTo>
                      <a:lnTo>
                        <a:pt x="103" y="166"/>
                      </a:lnTo>
                      <a:lnTo>
                        <a:pt x="116" y="172"/>
                      </a:lnTo>
                      <a:lnTo>
                        <a:pt x="131" y="181"/>
                      </a:lnTo>
                      <a:lnTo>
                        <a:pt x="140" y="181"/>
                      </a:lnTo>
                      <a:lnTo>
                        <a:pt x="148" y="171"/>
                      </a:lnTo>
                      <a:lnTo>
                        <a:pt x="142" y="154"/>
                      </a:lnTo>
                      <a:lnTo>
                        <a:pt x="125" y="147"/>
                      </a:lnTo>
                      <a:lnTo>
                        <a:pt x="108" y="136"/>
                      </a:lnTo>
                      <a:lnTo>
                        <a:pt x="101" y="113"/>
                      </a:lnTo>
                      <a:lnTo>
                        <a:pt x="92" y="83"/>
                      </a:lnTo>
                      <a:lnTo>
                        <a:pt x="85" y="64"/>
                      </a:lnTo>
                      <a:lnTo>
                        <a:pt x="72" y="40"/>
                      </a:lnTo>
                      <a:lnTo>
                        <a:pt x="55" y="27"/>
                      </a:lnTo>
                      <a:lnTo>
                        <a:pt x="38" y="12"/>
                      </a:lnTo>
                      <a:lnTo>
                        <a:pt x="31" y="6"/>
                      </a:lnTo>
                      <a:close/>
                    </a:path>
                  </a:pathLst>
                </a:custGeom>
                <a:solidFill>
                  <a:srgbClr val="000000"/>
                </a:solidFill>
                <a:ln w="9525">
                  <a:noFill/>
                  <a:round/>
                  <a:headEnd/>
                  <a:tailEnd/>
                </a:ln>
              </p:spPr>
              <p:txBody>
                <a:bodyPr/>
                <a:lstStyle/>
                <a:p>
                  <a:endParaRPr lang="fr-FR" dirty="0"/>
                </a:p>
              </p:txBody>
            </p:sp>
            <p:sp>
              <p:nvSpPr>
                <p:cNvPr id="16" name="Freeform 28"/>
                <p:cNvSpPr>
                  <a:spLocks noChangeAspect="1"/>
                </p:cNvSpPr>
                <p:nvPr/>
              </p:nvSpPr>
              <p:spPr bwMode="auto">
                <a:xfrm>
                  <a:off x="1007" y="1453"/>
                  <a:ext cx="54" cy="77"/>
                </a:xfrm>
                <a:custGeom>
                  <a:avLst/>
                  <a:gdLst/>
                  <a:ahLst/>
                  <a:cxnLst>
                    <a:cxn ang="0">
                      <a:pos x="115" y="12"/>
                    </a:cxn>
                    <a:cxn ang="0">
                      <a:pos x="136" y="0"/>
                    </a:cxn>
                    <a:cxn ang="0">
                      <a:pos x="153" y="2"/>
                    </a:cxn>
                    <a:cxn ang="0">
                      <a:pos x="160" y="20"/>
                    </a:cxn>
                    <a:cxn ang="0">
                      <a:pos x="144" y="34"/>
                    </a:cxn>
                    <a:cxn ang="0">
                      <a:pos x="114" y="47"/>
                    </a:cxn>
                    <a:cxn ang="0">
                      <a:pos x="91" y="67"/>
                    </a:cxn>
                    <a:cxn ang="0">
                      <a:pos x="76" y="99"/>
                    </a:cxn>
                    <a:cxn ang="0">
                      <a:pos x="66" y="129"/>
                    </a:cxn>
                    <a:cxn ang="0">
                      <a:pos x="60" y="175"/>
                    </a:cxn>
                    <a:cxn ang="0">
                      <a:pos x="64" y="199"/>
                    </a:cxn>
                    <a:cxn ang="0">
                      <a:pos x="84" y="218"/>
                    </a:cxn>
                    <a:cxn ang="0">
                      <a:pos x="85" y="226"/>
                    </a:cxn>
                    <a:cxn ang="0">
                      <a:pos x="74" y="231"/>
                    </a:cxn>
                    <a:cxn ang="0">
                      <a:pos x="62" y="218"/>
                    </a:cxn>
                    <a:cxn ang="0">
                      <a:pos x="54" y="205"/>
                    </a:cxn>
                    <a:cxn ang="0">
                      <a:pos x="40" y="213"/>
                    </a:cxn>
                    <a:cxn ang="0">
                      <a:pos x="22" y="229"/>
                    </a:cxn>
                    <a:cxn ang="0">
                      <a:pos x="11" y="231"/>
                    </a:cxn>
                    <a:cxn ang="0">
                      <a:pos x="0" y="220"/>
                    </a:cxn>
                    <a:cxn ang="0">
                      <a:pos x="5" y="201"/>
                    </a:cxn>
                    <a:cxn ang="0">
                      <a:pos x="23" y="187"/>
                    </a:cxn>
                    <a:cxn ang="0">
                      <a:pos x="44" y="172"/>
                    </a:cxn>
                    <a:cxn ang="0">
                      <a:pos x="50" y="146"/>
                    </a:cxn>
                    <a:cxn ang="0">
                      <a:pos x="53" y="110"/>
                    </a:cxn>
                    <a:cxn ang="0">
                      <a:pos x="58" y="88"/>
                    </a:cxn>
                    <a:cxn ang="0">
                      <a:pos x="68" y="59"/>
                    </a:cxn>
                    <a:cxn ang="0">
                      <a:pos x="88" y="40"/>
                    </a:cxn>
                    <a:cxn ang="0">
                      <a:pos x="108" y="20"/>
                    </a:cxn>
                    <a:cxn ang="0">
                      <a:pos x="115" y="12"/>
                    </a:cxn>
                  </a:cxnLst>
                  <a:rect l="0" t="0" r="r" b="b"/>
                  <a:pathLst>
                    <a:path w="160" h="231">
                      <a:moveTo>
                        <a:pt x="115" y="12"/>
                      </a:moveTo>
                      <a:lnTo>
                        <a:pt x="136" y="0"/>
                      </a:lnTo>
                      <a:lnTo>
                        <a:pt x="153" y="2"/>
                      </a:lnTo>
                      <a:lnTo>
                        <a:pt x="160" y="20"/>
                      </a:lnTo>
                      <a:lnTo>
                        <a:pt x="144" y="34"/>
                      </a:lnTo>
                      <a:lnTo>
                        <a:pt x="114" y="47"/>
                      </a:lnTo>
                      <a:lnTo>
                        <a:pt x="91" y="67"/>
                      </a:lnTo>
                      <a:lnTo>
                        <a:pt x="76" y="99"/>
                      </a:lnTo>
                      <a:lnTo>
                        <a:pt x="66" y="129"/>
                      </a:lnTo>
                      <a:lnTo>
                        <a:pt x="60" y="175"/>
                      </a:lnTo>
                      <a:lnTo>
                        <a:pt x="64" y="199"/>
                      </a:lnTo>
                      <a:lnTo>
                        <a:pt x="84" y="218"/>
                      </a:lnTo>
                      <a:lnTo>
                        <a:pt x="85" y="226"/>
                      </a:lnTo>
                      <a:lnTo>
                        <a:pt x="74" y="231"/>
                      </a:lnTo>
                      <a:lnTo>
                        <a:pt x="62" y="218"/>
                      </a:lnTo>
                      <a:lnTo>
                        <a:pt x="54" y="205"/>
                      </a:lnTo>
                      <a:lnTo>
                        <a:pt x="40" y="213"/>
                      </a:lnTo>
                      <a:lnTo>
                        <a:pt x="22" y="229"/>
                      </a:lnTo>
                      <a:lnTo>
                        <a:pt x="11" y="231"/>
                      </a:lnTo>
                      <a:lnTo>
                        <a:pt x="0" y="220"/>
                      </a:lnTo>
                      <a:lnTo>
                        <a:pt x="5" y="201"/>
                      </a:lnTo>
                      <a:lnTo>
                        <a:pt x="23" y="187"/>
                      </a:lnTo>
                      <a:lnTo>
                        <a:pt x="44" y="172"/>
                      </a:lnTo>
                      <a:lnTo>
                        <a:pt x="50" y="146"/>
                      </a:lnTo>
                      <a:lnTo>
                        <a:pt x="53" y="110"/>
                      </a:lnTo>
                      <a:lnTo>
                        <a:pt x="58" y="88"/>
                      </a:lnTo>
                      <a:lnTo>
                        <a:pt x="68" y="59"/>
                      </a:lnTo>
                      <a:lnTo>
                        <a:pt x="88" y="40"/>
                      </a:lnTo>
                      <a:lnTo>
                        <a:pt x="108" y="20"/>
                      </a:lnTo>
                      <a:lnTo>
                        <a:pt x="115" y="12"/>
                      </a:lnTo>
                      <a:close/>
                    </a:path>
                  </a:pathLst>
                </a:custGeom>
                <a:solidFill>
                  <a:srgbClr val="000000"/>
                </a:solidFill>
                <a:ln w="9525">
                  <a:noFill/>
                  <a:round/>
                  <a:headEnd/>
                  <a:tailEnd/>
                </a:ln>
              </p:spPr>
              <p:txBody>
                <a:bodyPr/>
                <a:lstStyle/>
                <a:p>
                  <a:endParaRPr lang="fr-FR" dirty="0"/>
                </a:p>
              </p:txBody>
            </p:sp>
            <p:sp>
              <p:nvSpPr>
                <p:cNvPr id="17" name="Freeform 29"/>
                <p:cNvSpPr>
                  <a:spLocks noChangeAspect="1"/>
                </p:cNvSpPr>
                <p:nvPr/>
              </p:nvSpPr>
              <p:spPr bwMode="auto">
                <a:xfrm>
                  <a:off x="1040" y="1450"/>
                  <a:ext cx="40" cy="71"/>
                </a:xfrm>
                <a:custGeom>
                  <a:avLst/>
                  <a:gdLst/>
                  <a:ahLst/>
                  <a:cxnLst>
                    <a:cxn ang="0">
                      <a:pos x="30" y="6"/>
                    </a:cxn>
                    <a:cxn ang="0">
                      <a:pos x="46" y="0"/>
                    </a:cxn>
                    <a:cxn ang="0">
                      <a:pos x="65" y="0"/>
                    </a:cxn>
                    <a:cxn ang="0">
                      <a:pos x="83" y="3"/>
                    </a:cxn>
                    <a:cxn ang="0">
                      <a:pos x="94" y="11"/>
                    </a:cxn>
                    <a:cxn ang="0">
                      <a:pos x="102" y="27"/>
                    </a:cxn>
                    <a:cxn ang="0">
                      <a:pos x="112" y="50"/>
                    </a:cxn>
                    <a:cxn ang="0">
                      <a:pos x="119" y="85"/>
                    </a:cxn>
                    <a:cxn ang="0">
                      <a:pos x="120" y="119"/>
                    </a:cxn>
                    <a:cxn ang="0">
                      <a:pos x="119" y="154"/>
                    </a:cxn>
                    <a:cxn ang="0">
                      <a:pos x="112" y="174"/>
                    </a:cxn>
                    <a:cxn ang="0">
                      <a:pos x="106" y="191"/>
                    </a:cxn>
                    <a:cxn ang="0">
                      <a:pos x="95" y="199"/>
                    </a:cxn>
                    <a:cxn ang="0">
                      <a:pos x="78" y="205"/>
                    </a:cxn>
                    <a:cxn ang="0">
                      <a:pos x="59" y="209"/>
                    </a:cxn>
                    <a:cxn ang="0">
                      <a:pos x="40" y="211"/>
                    </a:cxn>
                    <a:cxn ang="0">
                      <a:pos x="20" y="209"/>
                    </a:cxn>
                    <a:cxn ang="0">
                      <a:pos x="5" y="198"/>
                    </a:cxn>
                    <a:cxn ang="0">
                      <a:pos x="0" y="180"/>
                    </a:cxn>
                    <a:cxn ang="0">
                      <a:pos x="0" y="157"/>
                    </a:cxn>
                    <a:cxn ang="0">
                      <a:pos x="10" y="134"/>
                    </a:cxn>
                    <a:cxn ang="0">
                      <a:pos x="28" y="114"/>
                    </a:cxn>
                    <a:cxn ang="0">
                      <a:pos x="34" y="95"/>
                    </a:cxn>
                    <a:cxn ang="0">
                      <a:pos x="30" y="74"/>
                    </a:cxn>
                    <a:cxn ang="0">
                      <a:pos x="22" y="56"/>
                    </a:cxn>
                    <a:cxn ang="0">
                      <a:pos x="17" y="36"/>
                    </a:cxn>
                    <a:cxn ang="0">
                      <a:pos x="23" y="15"/>
                    </a:cxn>
                    <a:cxn ang="0">
                      <a:pos x="30" y="6"/>
                    </a:cxn>
                  </a:cxnLst>
                  <a:rect l="0" t="0" r="r" b="b"/>
                  <a:pathLst>
                    <a:path w="120" h="211">
                      <a:moveTo>
                        <a:pt x="30" y="6"/>
                      </a:moveTo>
                      <a:lnTo>
                        <a:pt x="46" y="0"/>
                      </a:lnTo>
                      <a:lnTo>
                        <a:pt x="65" y="0"/>
                      </a:lnTo>
                      <a:lnTo>
                        <a:pt x="83" y="3"/>
                      </a:lnTo>
                      <a:lnTo>
                        <a:pt x="94" y="11"/>
                      </a:lnTo>
                      <a:lnTo>
                        <a:pt x="102" y="27"/>
                      </a:lnTo>
                      <a:lnTo>
                        <a:pt x="112" y="50"/>
                      </a:lnTo>
                      <a:lnTo>
                        <a:pt x="119" y="85"/>
                      </a:lnTo>
                      <a:lnTo>
                        <a:pt x="120" y="119"/>
                      </a:lnTo>
                      <a:lnTo>
                        <a:pt x="119" y="154"/>
                      </a:lnTo>
                      <a:lnTo>
                        <a:pt x="112" y="174"/>
                      </a:lnTo>
                      <a:lnTo>
                        <a:pt x="106" y="191"/>
                      </a:lnTo>
                      <a:lnTo>
                        <a:pt x="95" y="199"/>
                      </a:lnTo>
                      <a:lnTo>
                        <a:pt x="78" y="205"/>
                      </a:lnTo>
                      <a:lnTo>
                        <a:pt x="59" y="209"/>
                      </a:lnTo>
                      <a:lnTo>
                        <a:pt x="40" y="211"/>
                      </a:lnTo>
                      <a:lnTo>
                        <a:pt x="20" y="209"/>
                      </a:lnTo>
                      <a:lnTo>
                        <a:pt x="5" y="198"/>
                      </a:lnTo>
                      <a:lnTo>
                        <a:pt x="0" y="180"/>
                      </a:lnTo>
                      <a:lnTo>
                        <a:pt x="0" y="157"/>
                      </a:lnTo>
                      <a:lnTo>
                        <a:pt x="10" y="134"/>
                      </a:lnTo>
                      <a:lnTo>
                        <a:pt x="28" y="114"/>
                      </a:lnTo>
                      <a:lnTo>
                        <a:pt x="34" y="95"/>
                      </a:lnTo>
                      <a:lnTo>
                        <a:pt x="30" y="74"/>
                      </a:lnTo>
                      <a:lnTo>
                        <a:pt x="22" y="56"/>
                      </a:lnTo>
                      <a:lnTo>
                        <a:pt x="17" y="36"/>
                      </a:lnTo>
                      <a:lnTo>
                        <a:pt x="23" y="15"/>
                      </a:lnTo>
                      <a:lnTo>
                        <a:pt x="30" y="6"/>
                      </a:lnTo>
                      <a:close/>
                    </a:path>
                  </a:pathLst>
                </a:custGeom>
                <a:solidFill>
                  <a:srgbClr val="000000"/>
                </a:solidFill>
                <a:ln w="9525">
                  <a:noFill/>
                  <a:round/>
                  <a:headEnd/>
                  <a:tailEnd/>
                </a:ln>
              </p:spPr>
              <p:txBody>
                <a:bodyPr/>
                <a:lstStyle/>
                <a:p>
                  <a:endParaRPr lang="fr-FR" dirty="0"/>
                </a:p>
              </p:txBody>
            </p:sp>
            <p:sp>
              <p:nvSpPr>
                <p:cNvPr id="18" name="Freeform 30"/>
                <p:cNvSpPr>
                  <a:spLocks noChangeAspect="1"/>
                </p:cNvSpPr>
                <p:nvPr/>
              </p:nvSpPr>
              <p:spPr bwMode="auto">
                <a:xfrm>
                  <a:off x="1014" y="1493"/>
                  <a:ext cx="47" cy="27"/>
                </a:xfrm>
                <a:custGeom>
                  <a:avLst/>
                  <a:gdLst/>
                  <a:ahLst/>
                  <a:cxnLst>
                    <a:cxn ang="0">
                      <a:pos x="99" y="24"/>
                    </a:cxn>
                    <a:cxn ang="0">
                      <a:pos x="129" y="33"/>
                    </a:cxn>
                    <a:cxn ang="0">
                      <a:pos x="141" y="48"/>
                    </a:cxn>
                    <a:cxn ang="0">
                      <a:pos x="141" y="64"/>
                    </a:cxn>
                    <a:cxn ang="0">
                      <a:pos x="131" y="80"/>
                    </a:cxn>
                    <a:cxn ang="0">
                      <a:pos x="105" y="82"/>
                    </a:cxn>
                    <a:cxn ang="0">
                      <a:pos x="70" y="63"/>
                    </a:cxn>
                    <a:cxn ang="0">
                      <a:pos x="30" y="36"/>
                    </a:cxn>
                    <a:cxn ang="0">
                      <a:pos x="22" y="30"/>
                    </a:cxn>
                    <a:cxn ang="0">
                      <a:pos x="24" y="44"/>
                    </a:cxn>
                    <a:cxn ang="0">
                      <a:pos x="0" y="48"/>
                    </a:cxn>
                    <a:cxn ang="0">
                      <a:pos x="1" y="23"/>
                    </a:cxn>
                    <a:cxn ang="0">
                      <a:pos x="9" y="4"/>
                    </a:cxn>
                    <a:cxn ang="0">
                      <a:pos x="25" y="0"/>
                    </a:cxn>
                    <a:cxn ang="0">
                      <a:pos x="56" y="11"/>
                    </a:cxn>
                    <a:cxn ang="0">
                      <a:pos x="99" y="24"/>
                    </a:cxn>
                  </a:cxnLst>
                  <a:rect l="0" t="0" r="r" b="b"/>
                  <a:pathLst>
                    <a:path w="141" h="82">
                      <a:moveTo>
                        <a:pt x="99" y="24"/>
                      </a:moveTo>
                      <a:lnTo>
                        <a:pt x="129" y="33"/>
                      </a:lnTo>
                      <a:lnTo>
                        <a:pt x="141" y="48"/>
                      </a:lnTo>
                      <a:lnTo>
                        <a:pt x="141" y="64"/>
                      </a:lnTo>
                      <a:lnTo>
                        <a:pt x="131" y="80"/>
                      </a:lnTo>
                      <a:lnTo>
                        <a:pt x="105" y="82"/>
                      </a:lnTo>
                      <a:lnTo>
                        <a:pt x="70" y="63"/>
                      </a:lnTo>
                      <a:lnTo>
                        <a:pt x="30" y="36"/>
                      </a:lnTo>
                      <a:lnTo>
                        <a:pt x="22" y="30"/>
                      </a:lnTo>
                      <a:lnTo>
                        <a:pt x="24" y="44"/>
                      </a:lnTo>
                      <a:lnTo>
                        <a:pt x="0" y="48"/>
                      </a:lnTo>
                      <a:lnTo>
                        <a:pt x="1" y="23"/>
                      </a:lnTo>
                      <a:lnTo>
                        <a:pt x="9" y="4"/>
                      </a:lnTo>
                      <a:lnTo>
                        <a:pt x="25" y="0"/>
                      </a:lnTo>
                      <a:lnTo>
                        <a:pt x="56" y="11"/>
                      </a:lnTo>
                      <a:lnTo>
                        <a:pt x="99" y="24"/>
                      </a:lnTo>
                      <a:close/>
                    </a:path>
                  </a:pathLst>
                </a:custGeom>
                <a:solidFill>
                  <a:srgbClr val="000000"/>
                </a:solidFill>
                <a:ln w="9525">
                  <a:noFill/>
                  <a:round/>
                  <a:headEnd/>
                  <a:tailEnd/>
                </a:ln>
              </p:spPr>
              <p:txBody>
                <a:bodyPr/>
                <a:lstStyle/>
                <a:p>
                  <a:endParaRPr lang="fr-FR" dirty="0"/>
                </a:p>
              </p:txBody>
            </p:sp>
            <p:sp>
              <p:nvSpPr>
                <p:cNvPr id="19" name="Freeform 31"/>
                <p:cNvSpPr>
                  <a:spLocks noChangeAspect="1"/>
                </p:cNvSpPr>
                <p:nvPr/>
              </p:nvSpPr>
              <p:spPr bwMode="auto">
                <a:xfrm>
                  <a:off x="1029" y="1488"/>
                  <a:ext cx="47" cy="27"/>
                </a:xfrm>
                <a:custGeom>
                  <a:avLst/>
                  <a:gdLst/>
                  <a:ahLst/>
                  <a:cxnLst>
                    <a:cxn ang="0">
                      <a:pos x="99" y="24"/>
                    </a:cxn>
                    <a:cxn ang="0">
                      <a:pos x="129" y="32"/>
                    </a:cxn>
                    <a:cxn ang="0">
                      <a:pos x="141" y="48"/>
                    </a:cxn>
                    <a:cxn ang="0">
                      <a:pos x="141" y="63"/>
                    </a:cxn>
                    <a:cxn ang="0">
                      <a:pos x="132" y="79"/>
                    </a:cxn>
                    <a:cxn ang="0">
                      <a:pos x="105" y="81"/>
                    </a:cxn>
                    <a:cxn ang="0">
                      <a:pos x="71" y="62"/>
                    </a:cxn>
                    <a:cxn ang="0">
                      <a:pos x="30" y="36"/>
                    </a:cxn>
                    <a:cxn ang="0">
                      <a:pos x="23" y="30"/>
                    </a:cxn>
                    <a:cxn ang="0">
                      <a:pos x="24" y="43"/>
                    </a:cxn>
                    <a:cxn ang="0">
                      <a:pos x="0" y="48"/>
                    </a:cxn>
                    <a:cxn ang="0">
                      <a:pos x="1" y="23"/>
                    </a:cxn>
                    <a:cxn ang="0">
                      <a:pos x="10" y="3"/>
                    </a:cxn>
                    <a:cxn ang="0">
                      <a:pos x="25" y="0"/>
                    </a:cxn>
                    <a:cxn ang="0">
                      <a:pos x="56" y="11"/>
                    </a:cxn>
                    <a:cxn ang="0">
                      <a:pos x="99" y="24"/>
                    </a:cxn>
                  </a:cxnLst>
                  <a:rect l="0" t="0" r="r" b="b"/>
                  <a:pathLst>
                    <a:path w="141" h="81">
                      <a:moveTo>
                        <a:pt x="99" y="24"/>
                      </a:moveTo>
                      <a:lnTo>
                        <a:pt x="129" y="32"/>
                      </a:lnTo>
                      <a:lnTo>
                        <a:pt x="141" y="48"/>
                      </a:lnTo>
                      <a:lnTo>
                        <a:pt x="141" y="63"/>
                      </a:lnTo>
                      <a:lnTo>
                        <a:pt x="132" y="79"/>
                      </a:lnTo>
                      <a:lnTo>
                        <a:pt x="105" y="81"/>
                      </a:lnTo>
                      <a:lnTo>
                        <a:pt x="71" y="62"/>
                      </a:lnTo>
                      <a:lnTo>
                        <a:pt x="30" y="36"/>
                      </a:lnTo>
                      <a:lnTo>
                        <a:pt x="23" y="30"/>
                      </a:lnTo>
                      <a:lnTo>
                        <a:pt x="24" y="43"/>
                      </a:lnTo>
                      <a:lnTo>
                        <a:pt x="0" y="48"/>
                      </a:lnTo>
                      <a:lnTo>
                        <a:pt x="1" y="23"/>
                      </a:lnTo>
                      <a:lnTo>
                        <a:pt x="10" y="3"/>
                      </a:lnTo>
                      <a:lnTo>
                        <a:pt x="25" y="0"/>
                      </a:lnTo>
                      <a:lnTo>
                        <a:pt x="56" y="11"/>
                      </a:lnTo>
                      <a:lnTo>
                        <a:pt x="99" y="24"/>
                      </a:lnTo>
                      <a:close/>
                    </a:path>
                  </a:pathLst>
                </a:custGeom>
                <a:solidFill>
                  <a:srgbClr val="000000"/>
                </a:solidFill>
                <a:ln w="9525">
                  <a:noFill/>
                  <a:round/>
                  <a:headEnd/>
                  <a:tailEnd/>
                </a:ln>
              </p:spPr>
              <p:txBody>
                <a:bodyPr/>
                <a:lstStyle/>
                <a:p>
                  <a:endParaRPr lang="fr-FR" dirty="0"/>
                </a:p>
              </p:txBody>
            </p:sp>
          </p:grpSp>
        </p:gr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763688" y="476672"/>
            <a:ext cx="5572164" cy="714380"/>
          </a:xfrm>
        </p:spPr>
        <p:txBody>
          <a:bodyPr/>
          <a:lstStyle/>
          <a:p>
            <a:r>
              <a:rPr lang="ar-SA" sz="3600" b="1" kern="12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السلوكية الإجرائية مع </a:t>
            </a:r>
            <a:r>
              <a:rPr lang="ar-SA" sz="3600" b="1" kern="120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سكينر</a:t>
            </a:r>
            <a:endParaRPr lang="fr-FR" sz="3600" b="1" kern="12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251520" y="1772816"/>
            <a:ext cx="3643338" cy="193899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solidFill>
              <a:srgbClr val="FFC000"/>
            </a:solidFill>
          </a:ln>
        </p:spPr>
        <p:txBody>
          <a:bodyPr wrap="square">
            <a:spAutoFit/>
          </a:bodyPr>
          <a:lstStyle/>
          <a:p>
            <a:pPr algn="ctr" rtl="1"/>
            <a:r>
              <a:rPr lang="ar-DZ" sz="2000" b="1" dirty="0" smtClean="0"/>
              <a:t>يمكن اعتباره الممثل الحقيقي للمدرسة السلوكية في المجال البيداغوجي التعليمي، وتسمى نظريته بالسلوكية الجديدة، فهو ينتمي إلى مدرسة </a:t>
            </a:r>
            <a:r>
              <a:rPr lang="ar-DZ" sz="2000" b="1" dirty="0" err="1" smtClean="0"/>
              <a:t>ثورندايك</a:t>
            </a:r>
            <a:r>
              <a:rPr lang="ar-DZ" sz="2000" b="1" dirty="0" smtClean="0"/>
              <a:t>، أي أنه ارتباطي مثله يهتم بالتعزيز كعامل أساسي في عملية التعلم.</a:t>
            </a:r>
            <a:endParaRPr lang="fr-FR" sz="2000" b="1" dirty="0"/>
          </a:p>
        </p:txBody>
      </p:sp>
      <p:sp>
        <p:nvSpPr>
          <p:cNvPr id="7" name="Rectangle 6"/>
          <p:cNvSpPr/>
          <p:nvPr/>
        </p:nvSpPr>
        <p:spPr>
          <a:xfrm>
            <a:off x="4932040" y="1772816"/>
            <a:ext cx="3500462" cy="1938992"/>
          </a:xfrm>
          <a:prstGeom prst="rect">
            <a:avLst/>
          </a:prstGeom>
          <a:gradFill flip="none" rotWithShape="1">
            <a:gsLst>
              <a:gs pos="0">
                <a:srgbClr val="99FF33">
                  <a:tint val="66000"/>
                  <a:satMod val="160000"/>
                </a:srgbClr>
              </a:gs>
              <a:gs pos="50000">
                <a:srgbClr val="99FF33">
                  <a:tint val="44500"/>
                  <a:satMod val="160000"/>
                </a:srgbClr>
              </a:gs>
              <a:gs pos="100000">
                <a:srgbClr val="99FF33">
                  <a:tint val="23500"/>
                  <a:satMod val="160000"/>
                </a:srgbClr>
              </a:gs>
            </a:gsLst>
            <a:lin ang="16200000" scaled="1"/>
            <a:tileRect/>
          </a:gradFill>
          <a:ln>
            <a:solidFill>
              <a:srgbClr val="99FF33"/>
            </a:solidFill>
          </a:ln>
        </p:spPr>
        <p:txBody>
          <a:bodyPr wrap="square">
            <a:spAutoFit/>
          </a:bodyPr>
          <a:lstStyle/>
          <a:p>
            <a:pPr algn="ctr" rtl="1"/>
            <a:r>
              <a:rPr lang="ar-DZ" sz="2000" b="1" dirty="0" smtClean="0"/>
              <a:t>استعمل مفهوم الجزاء والعقاب أو بعبارة عامة "المعززات الإيجابية" / الأكل للفأر . و"المعززات السلبية"/صدمة كهربائية للفأر.  واعتبره آلية لتحقيق التعلم باعتباره العامل الخارجي الذي يحقق التعلم (المثير/ مثير التعلم)</a:t>
            </a:r>
            <a:endParaRPr lang="fr-FR" sz="2000" b="1" dirty="0" smtClean="0"/>
          </a:p>
        </p:txBody>
      </p:sp>
      <p:sp>
        <p:nvSpPr>
          <p:cNvPr id="8" name="Rectangle 7"/>
          <p:cNvSpPr/>
          <p:nvPr/>
        </p:nvSpPr>
        <p:spPr>
          <a:xfrm>
            <a:off x="3923928" y="4437112"/>
            <a:ext cx="1255472" cy="400110"/>
          </a:xfrm>
          <a:prstGeom prst="rect">
            <a:avLst/>
          </a:prstGeom>
        </p:spPr>
        <p:txBody>
          <a:bodyPr wrap="none">
            <a:spAutoFit/>
          </a:bodyPr>
          <a:lstStyle/>
          <a:p>
            <a:r>
              <a:rPr lang="ar-DZ" sz="2000" b="1" dirty="0" smtClean="0">
                <a:solidFill>
                  <a:srgbClr val="7030A0"/>
                </a:solidFill>
              </a:rPr>
              <a:t>مجال الفصل </a:t>
            </a:r>
            <a:endParaRPr lang="fr-FR" sz="2000" b="1" dirty="0">
              <a:solidFill>
                <a:srgbClr val="7030A0"/>
              </a:solidFill>
            </a:endParaRPr>
          </a:p>
        </p:txBody>
      </p:sp>
      <p:sp>
        <p:nvSpPr>
          <p:cNvPr id="9" name="Flèche vers le bas 8"/>
          <p:cNvSpPr/>
          <p:nvPr/>
        </p:nvSpPr>
        <p:spPr bwMode="auto">
          <a:xfrm>
            <a:off x="2987824" y="3717032"/>
            <a:ext cx="3071834" cy="788098"/>
          </a:xfrm>
          <a:prstGeom prst="downArrow">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16200000" scaled="1"/>
            <a:tileRect/>
          </a:gra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smtClean="0">
              <a:ln>
                <a:noFill/>
              </a:ln>
              <a:solidFill>
                <a:schemeClr val="tx1"/>
              </a:solidFill>
              <a:effectLst/>
              <a:latin typeface="Times New Roman"/>
            </a:endParaRPr>
          </a:p>
        </p:txBody>
      </p:sp>
      <p:sp>
        <p:nvSpPr>
          <p:cNvPr id="10" name="Rectangle 9"/>
          <p:cNvSpPr/>
          <p:nvPr/>
        </p:nvSpPr>
        <p:spPr>
          <a:xfrm>
            <a:off x="467544" y="4797152"/>
            <a:ext cx="8072494" cy="1569660"/>
          </a:xfrm>
          <a:prstGeom prst="rect">
            <a:avLst/>
          </a:prstGeom>
          <a:ln w="28575"/>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ar-DZ" b="1" dirty="0" smtClean="0">
                <a:solidFill>
                  <a:srgbClr val="7030A0"/>
                </a:solidFill>
              </a:rPr>
              <a:t>مع المتعلمين سيكون المعزز الإيجابي هو المكافآت والمدح والتنقيط... أما المعزز السلبي فيمكن أن يكون </a:t>
            </a:r>
            <a:r>
              <a:rPr lang="ar-DZ" b="1" dirty="0" err="1" smtClean="0">
                <a:solidFill>
                  <a:srgbClr val="7030A0"/>
                </a:solidFill>
              </a:rPr>
              <a:t>التوبيخات</a:t>
            </a:r>
            <a:r>
              <a:rPr lang="ar-DZ" b="1" dirty="0" smtClean="0">
                <a:solidFill>
                  <a:srgbClr val="7030A0"/>
                </a:solidFill>
              </a:rPr>
              <a:t> المتنوعة، خصم النقط ... لهذا سميت نظرية </a:t>
            </a:r>
            <a:r>
              <a:rPr lang="ar-DZ" b="1" dirty="0" err="1" smtClean="0">
                <a:solidFill>
                  <a:srgbClr val="7030A0"/>
                </a:solidFill>
              </a:rPr>
              <a:t>اسكينر</a:t>
            </a:r>
            <a:r>
              <a:rPr lang="ar-DZ" b="1" dirty="0" smtClean="0">
                <a:solidFill>
                  <a:srgbClr val="7030A0"/>
                </a:solidFill>
              </a:rPr>
              <a:t> بالنظرية الإجرائية </a:t>
            </a:r>
            <a:endParaRPr lang="fr-FR" b="1" dirty="0" smtClean="0">
              <a:solidFill>
                <a:srgbClr val="7030A0"/>
              </a:solidFill>
            </a:endParaRPr>
          </a:p>
          <a:p>
            <a:pPr algn="ctr"/>
            <a:r>
              <a:rPr lang="ar-DZ" b="1" dirty="0" smtClean="0">
                <a:solidFill>
                  <a:srgbClr val="7030A0"/>
                </a:solidFill>
              </a:rPr>
              <a:t>(أو </a:t>
            </a:r>
            <a:r>
              <a:rPr lang="ar-DZ" b="1" dirty="0" err="1" smtClean="0">
                <a:solidFill>
                  <a:srgbClr val="7030A0"/>
                </a:solidFill>
              </a:rPr>
              <a:t>الوسيلية</a:t>
            </a:r>
            <a:r>
              <a:rPr lang="ar-DZ" b="1" dirty="0" smtClean="0">
                <a:solidFill>
                  <a:srgbClr val="7030A0"/>
                </a:solidFill>
              </a:rPr>
              <a:t>) لأنها تقوم على التعلم </a:t>
            </a:r>
            <a:r>
              <a:rPr lang="ar-DZ" b="1" dirty="0" err="1" smtClean="0">
                <a:solidFill>
                  <a:srgbClr val="7030A0"/>
                </a:solidFill>
              </a:rPr>
              <a:t>الوسيلي</a:t>
            </a:r>
            <a:r>
              <a:rPr lang="ar-DZ" b="1" dirty="0" smtClean="0">
                <a:solidFill>
                  <a:srgbClr val="7030A0"/>
                </a:solidFill>
              </a:rPr>
              <a:t> الإجرائي</a:t>
            </a:r>
            <a:endParaRPr lang="fr-FR" b="1" dirty="0">
              <a:solidFill>
                <a:srgbClr val="7030A0"/>
              </a:solidFill>
            </a:endParaRPr>
          </a:p>
        </p:txBody>
      </p:sp>
      <p:pic>
        <p:nvPicPr>
          <p:cNvPr id="11" name="Picture 2" descr="C:\Users\fatima-zahra\Desktop\cpr\preview_html_m4bca4ab2 (1).png"/>
          <p:cNvPicPr>
            <a:picLocks noChangeAspect="1" noChangeArrowheads="1"/>
          </p:cNvPicPr>
          <p:nvPr/>
        </p:nvPicPr>
        <p:blipFill>
          <a:blip r:embed="rId2" cstate="print"/>
          <a:srcRect/>
          <a:stretch>
            <a:fillRect/>
          </a:stretch>
        </p:blipFill>
        <p:spPr bwMode="auto">
          <a:xfrm>
            <a:off x="7431087" y="0"/>
            <a:ext cx="1712913" cy="1800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043608" y="260648"/>
            <a:ext cx="7362820" cy="71438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4000" b="1" kern="1200" cap="none" dirty="0" smtClean="0">
                <a:ln/>
                <a:solidFill>
                  <a:schemeClr val="accent3"/>
                </a:solidFill>
              </a:rPr>
              <a:t>السلوكية </a:t>
            </a:r>
            <a:r>
              <a:rPr lang="ar-SA" sz="4000" b="1" kern="1200" cap="none" dirty="0" err="1" smtClean="0">
                <a:ln/>
                <a:solidFill>
                  <a:schemeClr val="accent3"/>
                </a:solidFill>
              </a:rPr>
              <a:t>الاجرائية</a:t>
            </a:r>
            <a:r>
              <a:rPr lang="ar-SA" sz="4000" b="1" kern="1200" cap="none" dirty="0" smtClean="0">
                <a:ln/>
                <a:solidFill>
                  <a:schemeClr val="accent3"/>
                </a:solidFill>
              </a:rPr>
              <a:t> مع </a:t>
            </a:r>
            <a:r>
              <a:rPr lang="ar-SA" sz="4000" b="1" kern="1200" cap="none" dirty="0" err="1" smtClean="0">
                <a:ln/>
                <a:solidFill>
                  <a:schemeClr val="accent3"/>
                </a:solidFill>
              </a:rPr>
              <a:t>سكينر</a:t>
            </a:r>
            <a:endParaRPr lang="fr-FR" sz="4000" b="1" kern="1200" cap="none" dirty="0">
              <a:ln/>
              <a:solidFill>
                <a:schemeClr val="accent3"/>
              </a:solidFill>
            </a:endParaRPr>
          </a:p>
        </p:txBody>
      </p:sp>
      <p:sp>
        <p:nvSpPr>
          <p:cNvPr id="5" name="Rectangle 4"/>
          <p:cNvSpPr/>
          <p:nvPr/>
        </p:nvSpPr>
        <p:spPr>
          <a:xfrm>
            <a:off x="3563888" y="1124744"/>
            <a:ext cx="1914307" cy="461665"/>
          </a:xfrm>
          <a:prstGeom prst="rect">
            <a:avLst/>
          </a:prstGeom>
        </p:spPr>
        <p:txBody>
          <a:bodyPr wrap="none">
            <a:spAutoFit/>
          </a:bodyPr>
          <a:lstStyle/>
          <a:p>
            <a:r>
              <a:rPr lang="ar-DZ" b="1" dirty="0" smtClean="0">
                <a:solidFill>
                  <a:srgbClr val="FF0000"/>
                </a:solidFill>
              </a:rPr>
              <a:t>العقاب عند </a:t>
            </a:r>
            <a:r>
              <a:rPr lang="ar-DZ" b="1" dirty="0" err="1" smtClean="0">
                <a:solidFill>
                  <a:srgbClr val="FF0000"/>
                </a:solidFill>
              </a:rPr>
              <a:t>سكينر</a:t>
            </a:r>
            <a:endParaRPr lang="fr-FR" dirty="0">
              <a:solidFill>
                <a:srgbClr val="FF0000"/>
              </a:solidFill>
            </a:endParaRPr>
          </a:p>
        </p:txBody>
      </p:sp>
      <p:sp>
        <p:nvSpPr>
          <p:cNvPr id="6" name="Rectangle 5"/>
          <p:cNvSpPr/>
          <p:nvPr/>
        </p:nvSpPr>
        <p:spPr>
          <a:xfrm>
            <a:off x="5940152" y="1556792"/>
            <a:ext cx="2349426" cy="1169551"/>
          </a:xfrm>
          <a:prstGeom prst="rect">
            <a:avLst/>
          </a:prstGeom>
        </p:spPr>
        <p:txBody>
          <a:bodyPr wrap="square">
            <a:spAutoFit/>
          </a:bodyPr>
          <a:lstStyle/>
          <a:p>
            <a:pPr algn="r"/>
            <a:r>
              <a:rPr lang="ar-DZ" sz="1800" b="1" dirty="0" smtClean="0"/>
              <a:t>يعتقد </a:t>
            </a:r>
            <a:r>
              <a:rPr lang="ar-DZ" sz="1800" b="1" dirty="0" err="1" smtClean="0"/>
              <a:t>سكينر</a:t>
            </a:r>
            <a:r>
              <a:rPr lang="ar-DZ" sz="1800" b="1" dirty="0" smtClean="0"/>
              <a:t> أن العقاب يمكن أن يكون عاملا مهما في تعديل </a:t>
            </a:r>
            <a:r>
              <a:rPr lang="fr-FR" sz="1800" b="1" dirty="0" smtClean="0"/>
              <a:t>.</a:t>
            </a:r>
            <a:r>
              <a:rPr lang="ar-DZ" sz="1800" b="1" dirty="0" smtClean="0"/>
              <a:t>السلوك</a:t>
            </a:r>
            <a:endParaRPr lang="fr-FR" sz="1800" b="1" dirty="0" smtClean="0"/>
          </a:p>
          <a:p>
            <a:endParaRPr lang="fr-FR" sz="1600" dirty="0"/>
          </a:p>
        </p:txBody>
      </p:sp>
      <p:grpSp>
        <p:nvGrpSpPr>
          <p:cNvPr id="2" name="Groupe 27"/>
          <p:cNvGrpSpPr>
            <a:grpSpLocks/>
          </p:cNvGrpSpPr>
          <p:nvPr/>
        </p:nvGrpSpPr>
        <p:grpSpPr bwMode="auto">
          <a:xfrm>
            <a:off x="5580112" y="3573016"/>
            <a:ext cx="3071813" cy="2088232"/>
            <a:chOff x="214281" y="2928934"/>
            <a:chExt cx="3071835" cy="3225319"/>
          </a:xfrm>
        </p:grpSpPr>
        <p:grpSp>
          <p:nvGrpSpPr>
            <p:cNvPr id="3" name="Groupe 21"/>
            <p:cNvGrpSpPr>
              <a:grpSpLocks/>
            </p:cNvGrpSpPr>
            <p:nvPr/>
          </p:nvGrpSpPr>
          <p:grpSpPr bwMode="auto">
            <a:xfrm>
              <a:off x="214281" y="2928934"/>
              <a:ext cx="3071835" cy="3225319"/>
              <a:chOff x="236393" y="2928934"/>
              <a:chExt cx="2121029" cy="3225319"/>
            </a:xfrm>
          </p:grpSpPr>
          <p:sp>
            <p:nvSpPr>
              <p:cNvPr id="10" name="Rectangle à coins arrondis 9"/>
              <p:cNvSpPr/>
              <p:nvPr/>
            </p:nvSpPr>
            <p:spPr bwMode="auto">
              <a:xfrm>
                <a:off x="356969" y="2928934"/>
                <a:ext cx="2000453" cy="3225319"/>
              </a:xfrm>
              <a:prstGeom prst="roundRect">
                <a:avLst/>
              </a:prstGeom>
              <a:noFill/>
              <a:ln w="66675" cap="flat" cmpd="sng" algn="ctr">
                <a:solidFill>
                  <a:srgbClr val="9AB3D2"/>
                </a:solidFill>
                <a:prstDash val="solid"/>
                <a:round/>
                <a:headEnd type="none" w="med" len="med"/>
                <a:tailEnd type="none" w="med" len="med"/>
              </a:ln>
              <a:effectLst/>
            </p:spPr>
            <p:txBody>
              <a:bodyPr/>
              <a:lstStyle/>
              <a:p>
                <a:pPr>
                  <a:defRPr/>
                </a:pPr>
                <a:endParaRPr lang="fr-FR" sz="1600">
                  <a:ln w="38100">
                    <a:solidFill>
                      <a:schemeClr val="tx1"/>
                    </a:solidFill>
                  </a:ln>
                  <a:solidFill>
                    <a:schemeClr val="tx1">
                      <a:alpha val="100000"/>
                    </a:schemeClr>
                  </a:solidFill>
                  <a:latin typeface="Arial"/>
                  <a:cs typeface="Arial" pitchFamily="34" charset="0"/>
                </a:endParaRPr>
              </a:p>
            </p:txBody>
          </p:sp>
          <p:sp>
            <p:nvSpPr>
              <p:cNvPr id="11" name="Rectangle à coins arrondis 10"/>
              <p:cNvSpPr/>
              <p:nvPr/>
            </p:nvSpPr>
            <p:spPr bwMode="auto">
              <a:xfrm>
                <a:off x="236393" y="2928934"/>
                <a:ext cx="2000453" cy="2786082"/>
              </a:xfrm>
              <a:prstGeom prst="roundRect">
                <a:avLst/>
              </a:prstGeom>
              <a:noFill/>
              <a:ln w="50800" cap="flat" cmpd="sng" algn="ctr">
                <a:solidFill>
                  <a:schemeClr val="bg1"/>
                </a:solidFill>
                <a:prstDash val="solid"/>
                <a:round/>
                <a:headEnd type="none" w="med" len="med"/>
                <a:tailEnd type="none" w="med" len="med"/>
              </a:ln>
              <a:effectLst/>
            </p:spPr>
            <p:txBody>
              <a:bodyPr/>
              <a:lstStyle/>
              <a:p>
                <a:pPr>
                  <a:defRPr/>
                </a:pPr>
                <a:endParaRPr lang="fr-FR" sz="1600">
                  <a:ln w="38100">
                    <a:solidFill>
                      <a:schemeClr val="tx1"/>
                    </a:solidFill>
                  </a:ln>
                  <a:solidFill>
                    <a:schemeClr val="tx1">
                      <a:alpha val="100000"/>
                    </a:schemeClr>
                  </a:solidFill>
                  <a:latin typeface="Arial"/>
                  <a:cs typeface="Arial" pitchFamily="34" charset="0"/>
                </a:endParaRPr>
              </a:p>
            </p:txBody>
          </p:sp>
        </p:grpSp>
        <p:sp>
          <p:nvSpPr>
            <p:cNvPr id="9" name="ZoneTexte 29"/>
            <p:cNvSpPr txBox="1">
              <a:spLocks noChangeArrowheads="1"/>
            </p:cNvSpPr>
            <p:nvPr/>
          </p:nvSpPr>
          <p:spPr bwMode="auto">
            <a:xfrm>
              <a:off x="430307" y="3040152"/>
              <a:ext cx="2714664" cy="2721933"/>
            </a:xfrm>
            <a:prstGeom prst="rect">
              <a:avLst/>
            </a:prstGeom>
            <a:noFill/>
            <a:ln w="9525">
              <a:noFill/>
              <a:miter lim="800000"/>
              <a:headEnd/>
              <a:tailEnd/>
            </a:ln>
          </p:spPr>
          <p:txBody>
            <a:bodyPr wrap="square">
              <a:spAutoFit/>
            </a:bodyPr>
            <a:lstStyle/>
            <a:p>
              <a:pPr algn="ctr" rtl="1">
                <a:lnSpc>
                  <a:spcPct val="83000"/>
                </a:lnSpc>
              </a:pPr>
              <a:r>
                <a:rPr lang="ar-DZ" dirty="0" smtClean="0"/>
                <a:t>ويعمل العقاب الموجب على تقديم مثير غير محبب أو مؤلم إلى الموقف، حيث يعمل على إزالة أداء الاستجابة غير المرغوب فيها.</a:t>
              </a:r>
              <a:endParaRPr lang="fr-FR" dirty="0" smtClean="0">
                <a:latin typeface="Calibri" pitchFamily="34" charset="0"/>
              </a:endParaRPr>
            </a:p>
          </p:txBody>
        </p:sp>
      </p:grpSp>
      <p:grpSp>
        <p:nvGrpSpPr>
          <p:cNvPr id="7" name="Groupe 40"/>
          <p:cNvGrpSpPr>
            <a:grpSpLocks/>
          </p:cNvGrpSpPr>
          <p:nvPr/>
        </p:nvGrpSpPr>
        <p:grpSpPr bwMode="auto">
          <a:xfrm>
            <a:off x="4572000" y="2780928"/>
            <a:ext cx="858837" cy="1050009"/>
            <a:chOff x="1219200" y="1600200"/>
            <a:chExt cx="5943600" cy="4038600"/>
          </a:xfrm>
        </p:grpSpPr>
        <p:sp>
          <p:nvSpPr>
            <p:cNvPr id="13" name="Freeform 3"/>
            <p:cNvSpPr>
              <a:spLocks noEditPoints="1"/>
            </p:cNvSpPr>
            <p:nvPr/>
          </p:nvSpPr>
          <p:spPr bwMode="gray">
            <a:xfrm>
              <a:off x="1219200" y="1600200"/>
              <a:ext cx="5943600" cy="4038600"/>
            </a:xfrm>
            <a:custGeom>
              <a:avLst/>
              <a:gdLst/>
              <a:ahLst/>
              <a:cxnLst>
                <a:cxn ang="0">
                  <a:pos x="1092" y="50"/>
                </a:cxn>
                <a:cxn ang="0">
                  <a:pos x="822" y="168"/>
                </a:cxn>
                <a:cxn ang="0">
                  <a:pos x="594" y="300"/>
                </a:cxn>
                <a:cxn ang="0">
                  <a:pos x="406" y="446"/>
                </a:cxn>
                <a:cxn ang="0">
                  <a:pos x="254" y="604"/>
                </a:cxn>
                <a:cxn ang="0">
                  <a:pos x="140" y="772"/>
                </a:cxn>
                <a:cxn ang="0">
                  <a:pos x="60" y="944"/>
                </a:cxn>
                <a:cxn ang="0">
                  <a:pos x="14" y="1122"/>
                </a:cxn>
                <a:cxn ang="0">
                  <a:pos x="0" y="1300"/>
                </a:cxn>
                <a:cxn ang="0">
                  <a:pos x="18" y="1476"/>
                </a:cxn>
                <a:cxn ang="0">
                  <a:pos x="64" y="1650"/>
                </a:cxn>
                <a:cxn ang="0">
                  <a:pos x="138" y="1818"/>
                </a:cxn>
                <a:cxn ang="0">
                  <a:pos x="238" y="1978"/>
                </a:cxn>
                <a:cxn ang="0">
                  <a:pos x="364" y="2126"/>
                </a:cxn>
                <a:cxn ang="0">
                  <a:pos x="512" y="2262"/>
                </a:cxn>
                <a:cxn ang="0">
                  <a:pos x="684" y="2382"/>
                </a:cxn>
                <a:cxn ang="0">
                  <a:pos x="874" y="2484"/>
                </a:cxn>
                <a:cxn ang="0">
                  <a:pos x="1086" y="2564"/>
                </a:cxn>
                <a:cxn ang="0">
                  <a:pos x="1314" y="2622"/>
                </a:cxn>
                <a:cxn ang="0">
                  <a:pos x="1558" y="2654"/>
                </a:cxn>
                <a:cxn ang="0">
                  <a:pos x="1818" y="2658"/>
                </a:cxn>
                <a:cxn ang="0">
                  <a:pos x="2090" y="2632"/>
                </a:cxn>
                <a:cxn ang="0">
                  <a:pos x="2374" y="2574"/>
                </a:cxn>
                <a:cxn ang="0">
                  <a:pos x="2544" y="2912"/>
                </a:cxn>
                <a:cxn ang="0">
                  <a:pos x="1868" y="1552"/>
                </a:cxn>
                <a:cxn ang="0">
                  <a:pos x="1956" y="1914"/>
                </a:cxn>
                <a:cxn ang="0">
                  <a:pos x="1788" y="1936"/>
                </a:cxn>
                <a:cxn ang="0">
                  <a:pos x="1616" y="1934"/>
                </a:cxn>
                <a:cxn ang="0">
                  <a:pos x="1442" y="1912"/>
                </a:cxn>
                <a:cxn ang="0">
                  <a:pos x="1272" y="1872"/>
                </a:cxn>
                <a:cxn ang="0">
                  <a:pos x="1108" y="1812"/>
                </a:cxn>
                <a:cxn ang="0">
                  <a:pos x="952" y="1736"/>
                </a:cxn>
                <a:cxn ang="0">
                  <a:pos x="810" y="1646"/>
                </a:cxn>
                <a:cxn ang="0">
                  <a:pos x="684" y="1542"/>
                </a:cxn>
                <a:cxn ang="0">
                  <a:pos x="578" y="1428"/>
                </a:cxn>
                <a:cxn ang="0">
                  <a:pos x="494" y="1304"/>
                </a:cxn>
                <a:cxn ang="0">
                  <a:pos x="438" y="1170"/>
                </a:cxn>
                <a:cxn ang="0">
                  <a:pos x="410" y="1032"/>
                </a:cxn>
                <a:cxn ang="0">
                  <a:pos x="416" y="888"/>
                </a:cxn>
                <a:cxn ang="0">
                  <a:pos x="460" y="742"/>
                </a:cxn>
                <a:cxn ang="0">
                  <a:pos x="544" y="592"/>
                </a:cxn>
                <a:cxn ang="0">
                  <a:pos x="670" y="444"/>
                </a:cxn>
                <a:cxn ang="0">
                  <a:pos x="844" y="298"/>
                </a:cxn>
                <a:cxn ang="0">
                  <a:pos x="1070" y="154"/>
                </a:cxn>
                <a:cxn ang="0">
                  <a:pos x="1348" y="16"/>
                </a:cxn>
                <a:cxn ang="0">
                  <a:pos x="1244" y="0"/>
                </a:cxn>
                <a:cxn ang="0">
                  <a:pos x="2820" y="1934"/>
                </a:cxn>
                <a:cxn ang="0">
                  <a:pos x="2820" y="1934"/>
                </a:cxn>
              </a:cxnLst>
              <a:rect l="0" t="0" r="0" b="0"/>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lnTo>
                    <a:pt x="1244" y="0"/>
                  </a:lnTo>
                  <a:lnTo>
                    <a:pt x="1244" y="0"/>
                  </a:lnTo>
                  <a:close/>
                  <a:moveTo>
                    <a:pt x="2820" y="1934"/>
                  </a:moveTo>
                  <a:lnTo>
                    <a:pt x="2820" y="1934"/>
                  </a:lnTo>
                  <a:lnTo>
                    <a:pt x="2820" y="1934"/>
                  </a:lnTo>
                  <a:close/>
                </a:path>
              </a:pathLst>
            </a:custGeom>
            <a:gradFill flip="none" rotWithShape="1">
              <a:gsLst>
                <a:gs pos="0">
                  <a:srgbClr val="D7E2F2"/>
                </a:gs>
                <a:gs pos="50000">
                  <a:srgbClr val="8EA9CC"/>
                </a:gs>
                <a:gs pos="100000">
                  <a:srgbClr val="D7E2F2"/>
                </a:gs>
              </a:gsLst>
              <a:lin ang="5400000" scaled="1"/>
              <a:tileRect/>
            </a:gradFill>
            <a:ln w="0" cap="flat" cmpd="sng" algn="ctr">
              <a:noFill/>
              <a:prstDash val="solid"/>
              <a:round/>
              <a:headEnd type="none" w="med" len="med"/>
              <a:tailEnd type="none" w="med" len="med"/>
            </a:ln>
            <a:effectLst>
              <a:outerShdw dist="206741" dir="8249373" algn="ctr" rotWithShape="0">
                <a:srgbClr val="C1D1D3">
                  <a:alpha val="50000"/>
                </a:srgbClr>
              </a:outerShdw>
            </a:effectLst>
          </p:spPr>
          <p:txBody>
            <a:bodyPr/>
            <a:lstStyle/>
            <a:p>
              <a:pPr>
                <a:defRPr/>
              </a:pPr>
              <a:endParaRPr lang="fr-FR" sz="1600">
                <a:latin typeface="Arial" pitchFamily="34" charset="0"/>
                <a:cs typeface="Arial" pitchFamily="34" charset="0"/>
              </a:endParaRPr>
            </a:p>
          </p:txBody>
        </p:sp>
        <p:sp>
          <p:nvSpPr>
            <p:cNvPr id="14" name="Freeform 3"/>
            <p:cNvSpPr>
              <a:spLocks noEditPoints="1"/>
            </p:cNvSpPr>
            <p:nvPr/>
          </p:nvSpPr>
          <p:spPr bwMode="gray">
            <a:xfrm>
              <a:off x="1285852" y="1643050"/>
              <a:ext cx="5857916" cy="3857652"/>
            </a:xfrm>
            <a:custGeom>
              <a:avLst/>
              <a:gdLst>
                <a:gd name="T0" fmla="*/ 2147483647 w 2820"/>
                <a:gd name="T1" fmla="*/ 2147483647 h 2912"/>
                <a:gd name="T2" fmla="*/ 2147483647 w 2820"/>
                <a:gd name="T3" fmla="*/ 2147483647 h 2912"/>
                <a:gd name="T4" fmla="*/ 2147483647 w 2820"/>
                <a:gd name="T5" fmla="*/ 2147483647 h 2912"/>
                <a:gd name="T6" fmla="*/ 2147483647 w 2820"/>
                <a:gd name="T7" fmla="*/ 2147483647 h 2912"/>
                <a:gd name="T8" fmla="*/ 2147483647 w 2820"/>
                <a:gd name="T9" fmla="*/ 2147483647 h 2912"/>
                <a:gd name="T10" fmla="*/ 2147483647 w 2820"/>
                <a:gd name="T11" fmla="*/ 2147483647 h 2912"/>
                <a:gd name="T12" fmla="*/ 2147483647 w 2820"/>
                <a:gd name="T13" fmla="*/ 2147483647 h 2912"/>
                <a:gd name="T14" fmla="*/ 2147483647 w 2820"/>
                <a:gd name="T15" fmla="*/ 2147483647 h 2912"/>
                <a:gd name="T16" fmla="*/ 0 w 2820"/>
                <a:gd name="T17" fmla="*/ 2147483647 h 2912"/>
                <a:gd name="T18" fmla="*/ 2147483647 w 2820"/>
                <a:gd name="T19" fmla="*/ 2147483647 h 2912"/>
                <a:gd name="T20" fmla="*/ 2147483647 w 2820"/>
                <a:gd name="T21" fmla="*/ 2147483647 h 2912"/>
                <a:gd name="T22" fmla="*/ 2147483647 w 2820"/>
                <a:gd name="T23" fmla="*/ 2147483647 h 2912"/>
                <a:gd name="T24" fmla="*/ 2147483647 w 2820"/>
                <a:gd name="T25" fmla="*/ 2147483647 h 2912"/>
                <a:gd name="T26" fmla="*/ 2147483647 w 2820"/>
                <a:gd name="T27" fmla="*/ 2147483647 h 2912"/>
                <a:gd name="T28" fmla="*/ 2147483647 w 2820"/>
                <a:gd name="T29" fmla="*/ 2147483647 h 2912"/>
                <a:gd name="T30" fmla="*/ 2147483647 w 2820"/>
                <a:gd name="T31" fmla="*/ 2147483647 h 2912"/>
                <a:gd name="T32" fmla="*/ 2147483647 w 2820"/>
                <a:gd name="T33" fmla="*/ 2147483647 h 2912"/>
                <a:gd name="T34" fmla="*/ 2147483647 w 2820"/>
                <a:gd name="T35" fmla="*/ 2147483647 h 2912"/>
                <a:gd name="T36" fmla="*/ 2147483647 w 2820"/>
                <a:gd name="T37" fmla="*/ 2147483647 h 2912"/>
                <a:gd name="T38" fmla="*/ 2147483647 w 2820"/>
                <a:gd name="T39" fmla="*/ 2147483647 h 2912"/>
                <a:gd name="T40" fmla="*/ 2147483647 w 2820"/>
                <a:gd name="T41" fmla="*/ 2147483647 h 2912"/>
                <a:gd name="T42" fmla="*/ 2147483647 w 2820"/>
                <a:gd name="T43" fmla="*/ 2147483647 h 2912"/>
                <a:gd name="T44" fmla="*/ 2147483647 w 2820"/>
                <a:gd name="T45" fmla="*/ 2147483647 h 2912"/>
                <a:gd name="T46" fmla="*/ 2147483647 w 2820"/>
                <a:gd name="T47" fmla="*/ 2147483647 h 2912"/>
                <a:gd name="T48" fmla="*/ 2147483647 w 2820"/>
                <a:gd name="T49" fmla="*/ 2147483647 h 2912"/>
                <a:gd name="T50" fmla="*/ 2147483647 w 2820"/>
                <a:gd name="T51" fmla="*/ 2147483647 h 2912"/>
                <a:gd name="T52" fmla="*/ 2147483647 w 2820"/>
                <a:gd name="T53" fmla="*/ 2147483647 h 2912"/>
                <a:gd name="T54" fmla="*/ 2147483647 w 2820"/>
                <a:gd name="T55" fmla="*/ 2147483647 h 2912"/>
                <a:gd name="T56" fmla="*/ 2147483647 w 2820"/>
                <a:gd name="T57" fmla="*/ 2147483647 h 2912"/>
                <a:gd name="T58" fmla="*/ 2147483647 w 2820"/>
                <a:gd name="T59" fmla="*/ 2147483647 h 2912"/>
                <a:gd name="T60" fmla="*/ 2147483647 w 2820"/>
                <a:gd name="T61" fmla="*/ 2147483647 h 2912"/>
                <a:gd name="T62" fmla="*/ 2147483647 w 2820"/>
                <a:gd name="T63" fmla="*/ 2147483647 h 2912"/>
                <a:gd name="T64" fmla="*/ 2147483647 w 2820"/>
                <a:gd name="T65" fmla="*/ 2147483647 h 2912"/>
                <a:gd name="T66" fmla="*/ 2147483647 w 2820"/>
                <a:gd name="T67" fmla="*/ 2147483647 h 2912"/>
                <a:gd name="T68" fmla="*/ 2147483647 w 2820"/>
                <a:gd name="T69" fmla="*/ 2147483647 h 2912"/>
                <a:gd name="T70" fmla="*/ 2147483647 w 2820"/>
                <a:gd name="T71" fmla="*/ 2147483647 h 2912"/>
                <a:gd name="T72" fmla="*/ 2147483647 w 2820"/>
                <a:gd name="T73" fmla="*/ 2147483647 h 2912"/>
                <a:gd name="T74" fmla="*/ 2147483647 w 2820"/>
                <a:gd name="T75" fmla="*/ 2147483647 h 2912"/>
                <a:gd name="T76" fmla="*/ 2147483647 w 2820"/>
                <a:gd name="T77" fmla="*/ 2147483647 h 2912"/>
                <a:gd name="T78" fmla="*/ 2147483647 w 2820"/>
                <a:gd name="T79" fmla="*/ 2147483647 h 2912"/>
                <a:gd name="T80" fmla="*/ 2147483647 w 2820"/>
                <a:gd name="T81" fmla="*/ 2147483647 h 2912"/>
                <a:gd name="T82" fmla="*/ 2147483647 w 2820"/>
                <a:gd name="T83" fmla="*/ 2147483647 h 2912"/>
                <a:gd name="T84" fmla="*/ 2147483647 w 2820"/>
                <a:gd name="T85" fmla="*/ 2147483647 h 2912"/>
                <a:gd name="T86" fmla="*/ 2147483647 w 2820"/>
                <a:gd name="T87" fmla="*/ 2147483647 h 2912"/>
                <a:gd name="T88" fmla="*/ 2147483647 w 2820"/>
                <a:gd name="T89" fmla="*/ 2147483647 h 2912"/>
                <a:gd name="T90" fmla="*/ 2147483647 w 2820"/>
                <a:gd name="T91" fmla="*/ 0 h 2912"/>
                <a:gd name="T92" fmla="*/ 2147483647 w 2820"/>
                <a:gd name="T93" fmla="*/ 2147483647 h 2912"/>
                <a:gd name="T94" fmla="*/ 2147483647 w 2820"/>
                <a:gd name="T95" fmla="*/ 2147483647 h 291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820"/>
                <a:gd name="T145" fmla="*/ 0 h 2912"/>
                <a:gd name="T146" fmla="*/ 2820 w 2820"/>
                <a:gd name="T147" fmla="*/ 2912 h 291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close/>
                  <a:moveTo>
                    <a:pt x="2820" y="1934"/>
                  </a:moveTo>
                  <a:lnTo>
                    <a:pt x="2820" y="1934"/>
                  </a:lnTo>
                  <a:close/>
                </a:path>
              </a:pathLst>
            </a:custGeom>
            <a:gradFill rotWithShape="1">
              <a:gsLst>
                <a:gs pos="0">
                  <a:srgbClr val="D7E2F2"/>
                </a:gs>
                <a:gs pos="50000">
                  <a:srgbClr val="CDD9E9"/>
                </a:gs>
                <a:gs pos="100000">
                  <a:srgbClr val="C5D3E5"/>
                </a:gs>
              </a:gsLst>
              <a:lin ang="5400000" scaled="1"/>
            </a:gradFill>
            <a:ln w="0" algn="ctr">
              <a:noFill/>
              <a:round/>
              <a:headEnd/>
              <a:tailEnd/>
            </a:ln>
          </p:spPr>
          <p:txBody>
            <a:bodyPr/>
            <a:lstStyle/>
            <a:p>
              <a:endParaRPr lang="fr-FR" sz="1600"/>
            </a:p>
          </p:txBody>
        </p:sp>
        <p:sp>
          <p:nvSpPr>
            <p:cNvPr id="15" name="Freeform 3"/>
            <p:cNvSpPr>
              <a:spLocks noEditPoints="1"/>
            </p:cNvSpPr>
            <p:nvPr/>
          </p:nvSpPr>
          <p:spPr bwMode="gray">
            <a:xfrm>
              <a:off x="1357290" y="1643050"/>
              <a:ext cx="5786478" cy="3786214"/>
            </a:xfrm>
            <a:custGeom>
              <a:avLst/>
              <a:gdLst>
                <a:gd name="T0" fmla="*/ 2147483647 w 2820"/>
                <a:gd name="T1" fmla="*/ 2147483647 h 2912"/>
                <a:gd name="T2" fmla="*/ 2147483647 w 2820"/>
                <a:gd name="T3" fmla="*/ 2147483647 h 2912"/>
                <a:gd name="T4" fmla="*/ 2147483647 w 2820"/>
                <a:gd name="T5" fmla="*/ 2147483647 h 2912"/>
                <a:gd name="T6" fmla="*/ 2147483647 w 2820"/>
                <a:gd name="T7" fmla="*/ 2147483647 h 2912"/>
                <a:gd name="T8" fmla="*/ 2147483647 w 2820"/>
                <a:gd name="T9" fmla="*/ 2147483647 h 2912"/>
                <a:gd name="T10" fmla="*/ 2147483647 w 2820"/>
                <a:gd name="T11" fmla="*/ 2147483647 h 2912"/>
                <a:gd name="T12" fmla="*/ 2147483647 w 2820"/>
                <a:gd name="T13" fmla="*/ 2147483647 h 2912"/>
                <a:gd name="T14" fmla="*/ 2147483647 w 2820"/>
                <a:gd name="T15" fmla="*/ 2147483647 h 2912"/>
                <a:gd name="T16" fmla="*/ 0 w 2820"/>
                <a:gd name="T17" fmla="*/ 2147483647 h 2912"/>
                <a:gd name="T18" fmla="*/ 2147483647 w 2820"/>
                <a:gd name="T19" fmla="*/ 2147483647 h 2912"/>
                <a:gd name="T20" fmla="*/ 2147483647 w 2820"/>
                <a:gd name="T21" fmla="*/ 2147483647 h 2912"/>
                <a:gd name="T22" fmla="*/ 2147483647 w 2820"/>
                <a:gd name="T23" fmla="*/ 2147483647 h 2912"/>
                <a:gd name="T24" fmla="*/ 2147483647 w 2820"/>
                <a:gd name="T25" fmla="*/ 2147483647 h 2912"/>
                <a:gd name="T26" fmla="*/ 2147483647 w 2820"/>
                <a:gd name="T27" fmla="*/ 2147483647 h 2912"/>
                <a:gd name="T28" fmla="*/ 2147483647 w 2820"/>
                <a:gd name="T29" fmla="*/ 2147483647 h 2912"/>
                <a:gd name="T30" fmla="*/ 2147483647 w 2820"/>
                <a:gd name="T31" fmla="*/ 2147483647 h 2912"/>
                <a:gd name="T32" fmla="*/ 2147483647 w 2820"/>
                <a:gd name="T33" fmla="*/ 2147483647 h 2912"/>
                <a:gd name="T34" fmla="*/ 2147483647 w 2820"/>
                <a:gd name="T35" fmla="*/ 2147483647 h 2912"/>
                <a:gd name="T36" fmla="*/ 2147483647 w 2820"/>
                <a:gd name="T37" fmla="*/ 2147483647 h 2912"/>
                <a:gd name="T38" fmla="*/ 2147483647 w 2820"/>
                <a:gd name="T39" fmla="*/ 2147483647 h 2912"/>
                <a:gd name="T40" fmla="*/ 2147483647 w 2820"/>
                <a:gd name="T41" fmla="*/ 2147483647 h 2912"/>
                <a:gd name="T42" fmla="*/ 2147483647 w 2820"/>
                <a:gd name="T43" fmla="*/ 2147483647 h 2912"/>
                <a:gd name="T44" fmla="*/ 2147483647 w 2820"/>
                <a:gd name="T45" fmla="*/ 2147483647 h 2912"/>
                <a:gd name="T46" fmla="*/ 2147483647 w 2820"/>
                <a:gd name="T47" fmla="*/ 2147483647 h 2912"/>
                <a:gd name="T48" fmla="*/ 2147483647 w 2820"/>
                <a:gd name="T49" fmla="*/ 2147483647 h 2912"/>
                <a:gd name="T50" fmla="*/ 2147483647 w 2820"/>
                <a:gd name="T51" fmla="*/ 2147483647 h 2912"/>
                <a:gd name="T52" fmla="*/ 2147483647 w 2820"/>
                <a:gd name="T53" fmla="*/ 2147483647 h 2912"/>
                <a:gd name="T54" fmla="*/ 2147483647 w 2820"/>
                <a:gd name="T55" fmla="*/ 2147483647 h 2912"/>
                <a:gd name="T56" fmla="*/ 2147483647 w 2820"/>
                <a:gd name="T57" fmla="*/ 2147483647 h 2912"/>
                <a:gd name="T58" fmla="*/ 2147483647 w 2820"/>
                <a:gd name="T59" fmla="*/ 2147483647 h 2912"/>
                <a:gd name="T60" fmla="*/ 2147483647 w 2820"/>
                <a:gd name="T61" fmla="*/ 2147483647 h 2912"/>
                <a:gd name="T62" fmla="*/ 2147483647 w 2820"/>
                <a:gd name="T63" fmla="*/ 2147483647 h 2912"/>
                <a:gd name="T64" fmla="*/ 2147483647 w 2820"/>
                <a:gd name="T65" fmla="*/ 2147483647 h 2912"/>
                <a:gd name="T66" fmla="*/ 2147483647 w 2820"/>
                <a:gd name="T67" fmla="*/ 2147483647 h 2912"/>
                <a:gd name="T68" fmla="*/ 2147483647 w 2820"/>
                <a:gd name="T69" fmla="*/ 2147483647 h 2912"/>
                <a:gd name="T70" fmla="*/ 2147483647 w 2820"/>
                <a:gd name="T71" fmla="*/ 2147483647 h 2912"/>
                <a:gd name="T72" fmla="*/ 2147483647 w 2820"/>
                <a:gd name="T73" fmla="*/ 2147483647 h 2912"/>
                <a:gd name="T74" fmla="*/ 2147483647 w 2820"/>
                <a:gd name="T75" fmla="*/ 2147483647 h 2912"/>
                <a:gd name="T76" fmla="*/ 2147483647 w 2820"/>
                <a:gd name="T77" fmla="*/ 2147483647 h 2912"/>
                <a:gd name="T78" fmla="*/ 2147483647 w 2820"/>
                <a:gd name="T79" fmla="*/ 2147483647 h 2912"/>
                <a:gd name="T80" fmla="*/ 2147483647 w 2820"/>
                <a:gd name="T81" fmla="*/ 2147483647 h 2912"/>
                <a:gd name="T82" fmla="*/ 2147483647 w 2820"/>
                <a:gd name="T83" fmla="*/ 2147483647 h 2912"/>
                <a:gd name="T84" fmla="*/ 2147483647 w 2820"/>
                <a:gd name="T85" fmla="*/ 2147483647 h 2912"/>
                <a:gd name="T86" fmla="*/ 2147483647 w 2820"/>
                <a:gd name="T87" fmla="*/ 2147483647 h 2912"/>
                <a:gd name="T88" fmla="*/ 2147483647 w 2820"/>
                <a:gd name="T89" fmla="*/ 2147483647 h 2912"/>
                <a:gd name="T90" fmla="*/ 2147483647 w 2820"/>
                <a:gd name="T91" fmla="*/ 0 h 2912"/>
                <a:gd name="T92" fmla="*/ 2147483647 w 2820"/>
                <a:gd name="T93" fmla="*/ 2147483647 h 2912"/>
                <a:gd name="T94" fmla="*/ 2147483647 w 2820"/>
                <a:gd name="T95" fmla="*/ 2147483647 h 291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820"/>
                <a:gd name="T145" fmla="*/ 0 h 2912"/>
                <a:gd name="T146" fmla="*/ 2820 w 2820"/>
                <a:gd name="T147" fmla="*/ 2912 h 291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close/>
                  <a:moveTo>
                    <a:pt x="2820" y="1934"/>
                  </a:moveTo>
                  <a:lnTo>
                    <a:pt x="2820" y="1934"/>
                  </a:lnTo>
                  <a:close/>
                </a:path>
              </a:pathLst>
            </a:custGeom>
            <a:gradFill rotWithShape="1">
              <a:gsLst>
                <a:gs pos="0">
                  <a:srgbClr val="5E9EFF"/>
                </a:gs>
                <a:gs pos="39999">
                  <a:srgbClr val="85C2FF"/>
                </a:gs>
                <a:gs pos="70000">
                  <a:srgbClr val="C4D6EB"/>
                </a:gs>
                <a:gs pos="100000">
                  <a:srgbClr val="FFEBFA"/>
                </a:gs>
              </a:gsLst>
              <a:lin ang="2700000" scaled="1"/>
            </a:gradFill>
            <a:ln w="0" algn="ctr">
              <a:noFill/>
              <a:round/>
              <a:headEnd/>
              <a:tailEnd/>
            </a:ln>
          </p:spPr>
          <p:txBody>
            <a:bodyPr/>
            <a:lstStyle/>
            <a:p>
              <a:endParaRPr lang="fr-FR" sz="1600"/>
            </a:p>
          </p:txBody>
        </p:sp>
      </p:grpSp>
      <p:grpSp>
        <p:nvGrpSpPr>
          <p:cNvPr id="8" name="Groupe 36"/>
          <p:cNvGrpSpPr>
            <a:grpSpLocks/>
          </p:cNvGrpSpPr>
          <p:nvPr/>
        </p:nvGrpSpPr>
        <p:grpSpPr bwMode="auto">
          <a:xfrm rot="11590602" flipV="1">
            <a:off x="3462625" y="2787248"/>
            <a:ext cx="814388" cy="1100931"/>
            <a:chOff x="1219198" y="1600198"/>
            <a:chExt cx="5943605" cy="4038602"/>
          </a:xfrm>
        </p:grpSpPr>
        <p:sp>
          <p:nvSpPr>
            <p:cNvPr id="17" name="Freeform 3"/>
            <p:cNvSpPr>
              <a:spLocks noEditPoints="1"/>
            </p:cNvSpPr>
            <p:nvPr/>
          </p:nvSpPr>
          <p:spPr bwMode="gray">
            <a:xfrm>
              <a:off x="1219198" y="1600198"/>
              <a:ext cx="5943605" cy="4038602"/>
            </a:xfrm>
            <a:custGeom>
              <a:avLst/>
              <a:gdLst/>
              <a:ahLst/>
              <a:cxnLst>
                <a:cxn ang="0">
                  <a:pos x="1092" y="50"/>
                </a:cxn>
                <a:cxn ang="0">
                  <a:pos x="822" y="168"/>
                </a:cxn>
                <a:cxn ang="0">
                  <a:pos x="594" y="300"/>
                </a:cxn>
                <a:cxn ang="0">
                  <a:pos x="406" y="446"/>
                </a:cxn>
                <a:cxn ang="0">
                  <a:pos x="254" y="604"/>
                </a:cxn>
                <a:cxn ang="0">
                  <a:pos x="140" y="772"/>
                </a:cxn>
                <a:cxn ang="0">
                  <a:pos x="60" y="944"/>
                </a:cxn>
                <a:cxn ang="0">
                  <a:pos x="14" y="1122"/>
                </a:cxn>
                <a:cxn ang="0">
                  <a:pos x="0" y="1300"/>
                </a:cxn>
                <a:cxn ang="0">
                  <a:pos x="18" y="1476"/>
                </a:cxn>
                <a:cxn ang="0">
                  <a:pos x="64" y="1650"/>
                </a:cxn>
                <a:cxn ang="0">
                  <a:pos x="138" y="1818"/>
                </a:cxn>
                <a:cxn ang="0">
                  <a:pos x="238" y="1978"/>
                </a:cxn>
                <a:cxn ang="0">
                  <a:pos x="364" y="2126"/>
                </a:cxn>
                <a:cxn ang="0">
                  <a:pos x="512" y="2262"/>
                </a:cxn>
                <a:cxn ang="0">
                  <a:pos x="684" y="2382"/>
                </a:cxn>
                <a:cxn ang="0">
                  <a:pos x="874" y="2484"/>
                </a:cxn>
                <a:cxn ang="0">
                  <a:pos x="1086" y="2564"/>
                </a:cxn>
                <a:cxn ang="0">
                  <a:pos x="1314" y="2622"/>
                </a:cxn>
                <a:cxn ang="0">
                  <a:pos x="1558" y="2654"/>
                </a:cxn>
                <a:cxn ang="0">
                  <a:pos x="1818" y="2658"/>
                </a:cxn>
                <a:cxn ang="0">
                  <a:pos x="2090" y="2632"/>
                </a:cxn>
                <a:cxn ang="0">
                  <a:pos x="2374" y="2574"/>
                </a:cxn>
                <a:cxn ang="0">
                  <a:pos x="2544" y="2912"/>
                </a:cxn>
                <a:cxn ang="0">
                  <a:pos x="1868" y="1552"/>
                </a:cxn>
                <a:cxn ang="0">
                  <a:pos x="1956" y="1914"/>
                </a:cxn>
                <a:cxn ang="0">
                  <a:pos x="1788" y="1936"/>
                </a:cxn>
                <a:cxn ang="0">
                  <a:pos x="1616" y="1934"/>
                </a:cxn>
                <a:cxn ang="0">
                  <a:pos x="1442" y="1912"/>
                </a:cxn>
                <a:cxn ang="0">
                  <a:pos x="1272" y="1872"/>
                </a:cxn>
                <a:cxn ang="0">
                  <a:pos x="1108" y="1812"/>
                </a:cxn>
                <a:cxn ang="0">
                  <a:pos x="952" y="1736"/>
                </a:cxn>
                <a:cxn ang="0">
                  <a:pos x="810" y="1646"/>
                </a:cxn>
                <a:cxn ang="0">
                  <a:pos x="684" y="1542"/>
                </a:cxn>
                <a:cxn ang="0">
                  <a:pos x="578" y="1428"/>
                </a:cxn>
                <a:cxn ang="0">
                  <a:pos x="494" y="1304"/>
                </a:cxn>
                <a:cxn ang="0">
                  <a:pos x="438" y="1170"/>
                </a:cxn>
                <a:cxn ang="0">
                  <a:pos x="410" y="1032"/>
                </a:cxn>
                <a:cxn ang="0">
                  <a:pos x="416" y="888"/>
                </a:cxn>
                <a:cxn ang="0">
                  <a:pos x="460" y="742"/>
                </a:cxn>
                <a:cxn ang="0">
                  <a:pos x="544" y="592"/>
                </a:cxn>
                <a:cxn ang="0">
                  <a:pos x="670" y="444"/>
                </a:cxn>
                <a:cxn ang="0">
                  <a:pos x="844" y="298"/>
                </a:cxn>
                <a:cxn ang="0">
                  <a:pos x="1070" y="154"/>
                </a:cxn>
                <a:cxn ang="0">
                  <a:pos x="1348" y="16"/>
                </a:cxn>
                <a:cxn ang="0">
                  <a:pos x="1244" y="0"/>
                </a:cxn>
                <a:cxn ang="0">
                  <a:pos x="2820" y="1934"/>
                </a:cxn>
                <a:cxn ang="0">
                  <a:pos x="2820" y="1934"/>
                </a:cxn>
              </a:cxnLst>
              <a:rect l="0" t="0" r="0" b="0"/>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lnTo>
                    <a:pt x="1244" y="0"/>
                  </a:lnTo>
                  <a:lnTo>
                    <a:pt x="1244" y="0"/>
                  </a:lnTo>
                  <a:close/>
                  <a:moveTo>
                    <a:pt x="2820" y="1934"/>
                  </a:moveTo>
                  <a:lnTo>
                    <a:pt x="2820" y="1934"/>
                  </a:lnTo>
                  <a:lnTo>
                    <a:pt x="2820" y="1934"/>
                  </a:lnTo>
                  <a:close/>
                </a:path>
              </a:pathLst>
            </a:custGeom>
            <a:gradFill flip="none" rotWithShape="1">
              <a:gsLst>
                <a:gs pos="0">
                  <a:srgbClr val="D7E2F2"/>
                </a:gs>
                <a:gs pos="50000">
                  <a:srgbClr val="8EA9CC"/>
                </a:gs>
                <a:gs pos="100000">
                  <a:srgbClr val="D7E2F2"/>
                </a:gs>
              </a:gsLst>
              <a:lin ang="5400000" scaled="1"/>
              <a:tileRect/>
            </a:gradFill>
            <a:ln w="0" cap="flat" cmpd="sng" algn="ctr">
              <a:noFill/>
              <a:prstDash val="solid"/>
              <a:round/>
              <a:headEnd type="none" w="med" len="med"/>
              <a:tailEnd type="none" w="med" len="med"/>
            </a:ln>
            <a:effectLst>
              <a:outerShdw dist="206741" dir="8249373" algn="ctr" rotWithShape="0">
                <a:srgbClr val="C1D1D3">
                  <a:alpha val="50000"/>
                </a:srgbClr>
              </a:outerShdw>
            </a:effectLst>
          </p:spPr>
          <p:txBody>
            <a:bodyPr/>
            <a:lstStyle/>
            <a:p>
              <a:pPr>
                <a:defRPr/>
              </a:pPr>
              <a:endParaRPr lang="fr-FR" sz="1600">
                <a:latin typeface="Arial" pitchFamily="34" charset="0"/>
                <a:cs typeface="Arial" pitchFamily="34" charset="0"/>
              </a:endParaRPr>
            </a:p>
          </p:txBody>
        </p:sp>
        <p:sp>
          <p:nvSpPr>
            <p:cNvPr id="18" name="Freeform 3"/>
            <p:cNvSpPr>
              <a:spLocks noEditPoints="1"/>
            </p:cNvSpPr>
            <p:nvPr/>
          </p:nvSpPr>
          <p:spPr bwMode="gray">
            <a:xfrm>
              <a:off x="1285849" y="1643051"/>
              <a:ext cx="5857915" cy="3857652"/>
            </a:xfrm>
            <a:custGeom>
              <a:avLst/>
              <a:gdLst>
                <a:gd name="T0" fmla="*/ 2147483647 w 2820"/>
                <a:gd name="T1" fmla="*/ 2147483647 h 2912"/>
                <a:gd name="T2" fmla="*/ 2147483647 w 2820"/>
                <a:gd name="T3" fmla="*/ 2147483647 h 2912"/>
                <a:gd name="T4" fmla="*/ 2147483647 w 2820"/>
                <a:gd name="T5" fmla="*/ 2147483647 h 2912"/>
                <a:gd name="T6" fmla="*/ 2147483647 w 2820"/>
                <a:gd name="T7" fmla="*/ 2147483647 h 2912"/>
                <a:gd name="T8" fmla="*/ 2147483647 w 2820"/>
                <a:gd name="T9" fmla="*/ 2147483647 h 2912"/>
                <a:gd name="T10" fmla="*/ 2147483647 w 2820"/>
                <a:gd name="T11" fmla="*/ 2147483647 h 2912"/>
                <a:gd name="T12" fmla="*/ 2147483647 w 2820"/>
                <a:gd name="T13" fmla="*/ 2147483647 h 2912"/>
                <a:gd name="T14" fmla="*/ 2147483647 w 2820"/>
                <a:gd name="T15" fmla="*/ 2147483647 h 2912"/>
                <a:gd name="T16" fmla="*/ 0 w 2820"/>
                <a:gd name="T17" fmla="*/ 2147483647 h 2912"/>
                <a:gd name="T18" fmla="*/ 2147483647 w 2820"/>
                <a:gd name="T19" fmla="*/ 2147483647 h 2912"/>
                <a:gd name="T20" fmla="*/ 2147483647 w 2820"/>
                <a:gd name="T21" fmla="*/ 2147483647 h 2912"/>
                <a:gd name="T22" fmla="*/ 2147483647 w 2820"/>
                <a:gd name="T23" fmla="*/ 2147483647 h 2912"/>
                <a:gd name="T24" fmla="*/ 2147483647 w 2820"/>
                <a:gd name="T25" fmla="*/ 2147483647 h 2912"/>
                <a:gd name="T26" fmla="*/ 2147483647 w 2820"/>
                <a:gd name="T27" fmla="*/ 2147483647 h 2912"/>
                <a:gd name="T28" fmla="*/ 2147483647 w 2820"/>
                <a:gd name="T29" fmla="*/ 2147483647 h 2912"/>
                <a:gd name="T30" fmla="*/ 2147483647 w 2820"/>
                <a:gd name="T31" fmla="*/ 2147483647 h 2912"/>
                <a:gd name="T32" fmla="*/ 2147483647 w 2820"/>
                <a:gd name="T33" fmla="*/ 2147483647 h 2912"/>
                <a:gd name="T34" fmla="*/ 2147483647 w 2820"/>
                <a:gd name="T35" fmla="*/ 2147483647 h 2912"/>
                <a:gd name="T36" fmla="*/ 2147483647 w 2820"/>
                <a:gd name="T37" fmla="*/ 2147483647 h 2912"/>
                <a:gd name="T38" fmla="*/ 2147483647 w 2820"/>
                <a:gd name="T39" fmla="*/ 2147483647 h 2912"/>
                <a:gd name="T40" fmla="*/ 2147483647 w 2820"/>
                <a:gd name="T41" fmla="*/ 2147483647 h 2912"/>
                <a:gd name="T42" fmla="*/ 2147483647 w 2820"/>
                <a:gd name="T43" fmla="*/ 2147483647 h 2912"/>
                <a:gd name="T44" fmla="*/ 2147483647 w 2820"/>
                <a:gd name="T45" fmla="*/ 2147483647 h 2912"/>
                <a:gd name="T46" fmla="*/ 2147483647 w 2820"/>
                <a:gd name="T47" fmla="*/ 2147483647 h 2912"/>
                <a:gd name="T48" fmla="*/ 2147483647 w 2820"/>
                <a:gd name="T49" fmla="*/ 2147483647 h 2912"/>
                <a:gd name="T50" fmla="*/ 2147483647 w 2820"/>
                <a:gd name="T51" fmla="*/ 2147483647 h 2912"/>
                <a:gd name="T52" fmla="*/ 2147483647 w 2820"/>
                <a:gd name="T53" fmla="*/ 2147483647 h 2912"/>
                <a:gd name="T54" fmla="*/ 2147483647 w 2820"/>
                <a:gd name="T55" fmla="*/ 2147483647 h 2912"/>
                <a:gd name="T56" fmla="*/ 2147483647 w 2820"/>
                <a:gd name="T57" fmla="*/ 2147483647 h 2912"/>
                <a:gd name="T58" fmla="*/ 2147483647 w 2820"/>
                <a:gd name="T59" fmla="*/ 2147483647 h 2912"/>
                <a:gd name="T60" fmla="*/ 2147483647 w 2820"/>
                <a:gd name="T61" fmla="*/ 2147483647 h 2912"/>
                <a:gd name="T62" fmla="*/ 2147483647 w 2820"/>
                <a:gd name="T63" fmla="*/ 2147483647 h 2912"/>
                <a:gd name="T64" fmla="*/ 2147483647 w 2820"/>
                <a:gd name="T65" fmla="*/ 2147483647 h 2912"/>
                <a:gd name="T66" fmla="*/ 2147483647 w 2820"/>
                <a:gd name="T67" fmla="*/ 2147483647 h 2912"/>
                <a:gd name="T68" fmla="*/ 2147483647 w 2820"/>
                <a:gd name="T69" fmla="*/ 2147483647 h 2912"/>
                <a:gd name="T70" fmla="*/ 2147483647 w 2820"/>
                <a:gd name="T71" fmla="*/ 2147483647 h 2912"/>
                <a:gd name="T72" fmla="*/ 2147483647 w 2820"/>
                <a:gd name="T73" fmla="*/ 2147483647 h 2912"/>
                <a:gd name="T74" fmla="*/ 2147483647 w 2820"/>
                <a:gd name="T75" fmla="*/ 2147483647 h 2912"/>
                <a:gd name="T76" fmla="*/ 2147483647 w 2820"/>
                <a:gd name="T77" fmla="*/ 2147483647 h 2912"/>
                <a:gd name="T78" fmla="*/ 2147483647 w 2820"/>
                <a:gd name="T79" fmla="*/ 2147483647 h 2912"/>
                <a:gd name="T80" fmla="*/ 2147483647 w 2820"/>
                <a:gd name="T81" fmla="*/ 2147483647 h 2912"/>
                <a:gd name="T82" fmla="*/ 2147483647 w 2820"/>
                <a:gd name="T83" fmla="*/ 2147483647 h 2912"/>
                <a:gd name="T84" fmla="*/ 2147483647 w 2820"/>
                <a:gd name="T85" fmla="*/ 2147483647 h 2912"/>
                <a:gd name="T86" fmla="*/ 2147483647 w 2820"/>
                <a:gd name="T87" fmla="*/ 2147483647 h 2912"/>
                <a:gd name="T88" fmla="*/ 2147483647 w 2820"/>
                <a:gd name="T89" fmla="*/ 2147483647 h 2912"/>
                <a:gd name="T90" fmla="*/ 2147483647 w 2820"/>
                <a:gd name="T91" fmla="*/ 0 h 2912"/>
                <a:gd name="T92" fmla="*/ 2147483647 w 2820"/>
                <a:gd name="T93" fmla="*/ 2147483647 h 2912"/>
                <a:gd name="T94" fmla="*/ 2147483647 w 2820"/>
                <a:gd name="T95" fmla="*/ 2147483647 h 291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820"/>
                <a:gd name="T145" fmla="*/ 0 h 2912"/>
                <a:gd name="T146" fmla="*/ 2820 w 2820"/>
                <a:gd name="T147" fmla="*/ 2912 h 291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close/>
                  <a:moveTo>
                    <a:pt x="2820" y="1934"/>
                  </a:moveTo>
                  <a:lnTo>
                    <a:pt x="2820" y="1934"/>
                  </a:lnTo>
                  <a:close/>
                </a:path>
              </a:pathLst>
            </a:custGeom>
            <a:gradFill rotWithShape="1">
              <a:gsLst>
                <a:gs pos="0">
                  <a:srgbClr val="D7E2F2"/>
                </a:gs>
                <a:gs pos="50000">
                  <a:srgbClr val="CDD9E9"/>
                </a:gs>
                <a:gs pos="100000">
                  <a:srgbClr val="C5D3E5"/>
                </a:gs>
              </a:gsLst>
              <a:lin ang="5400000" scaled="1"/>
            </a:gradFill>
            <a:ln w="0" algn="ctr">
              <a:noFill/>
              <a:round/>
              <a:headEnd/>
              <a:tailEnd/>
            </a:ln>
          </p:spPr>
          <p:txBody>
            <a:bodyPr/>
            <a:lstStyle/>
            <a:p>
              <a:endParaRPr lang="fr-FR" sz="1600"/>
            </a:p>
          </p:txBody>
        </p:sp>
        <p:sp>
          <p:nvSpPr>
            <p:cNvPr id="19" name="Freeform 3"/>
            <p:cNvSpPr>
              <a:spLocks noEditPoints="1"/>
            </p:cNvSpPr>
            <p:nvPr/>
          </p:nvSpPr>
          <p:spPr bwMode="gray">
            <a:xfrm>
              <a:off x="1357288" y="1643050"/>
              <a:ext cx="5786479" cy="3786214"/>
            </a:xfrm>
            <a:custGeom>
              <a:avLst/>
              <a:gdLst>
                <a:gd name="T0" fmla="*/ 2147483647 w 2820"/>
                <a:gd name="T1" fmla="*/ 2147483647 h 2912"/>
                <a:gd name="T2" fmla="*/ 2147483647 w 2820"/>
                <a:gd name="T3" fmla="*/ 2147483647 h 2912"/>
                <a:gd name="T4" fmla="*/ 2147483647 w 2820"/>
                <a:gd name="T5" fmla="*/ 2147483647 h 2912"/>
                <a:gd name="T6" fmla="*/ 2147483647 w 2820"/>
                <a:gd name="T7" fmla="*/ 2147483647 h 2912"/>
                <a:gd name="T8" fmla="*/ 2147483647 w 2820"/>
                <a:gd name="T9" fmla="*/ 2147483647 h 2912"/>
                <a:gd name="T10" fmla="*/ 2147483647 w 2820"/>
                <a:gd name="T11" fmla="*/ 2147483647 h 2912"/>
                <a:gd name="T12" fmla="*/ 2147483647 w 2820"/>
                <a:gd name="T13" fmla="*/ 2147483647 h 2912"/>
                <a:gd name="T14" fmla="*/ 2147483647 w 2820"/>
                <a:gd name="T15" fmla="*/ 2147483647 h 2912"/>
                <a:gd name="T16" fmla="*/ 0 w 2820"/>
                <a:gd name="T17" fmla="*/ 2147483647 h 2912"/>
                <a:gd name="T18" fmla="*/ 2147483647 w 2820"/>
                <a:gd name="T19" fmla="*/ 2147483647 h 2912"/>
                <a:gd name="T20" fmla="*/ 2147483647 w 2820"/>
                <a:gd name="T21" fmla="*/ 2147483647 h 2912"/>
                <a:gd name="T22" fmla="*/ 2147483647 w 2820"/>
                <a:gd name="T23" fmla="*/ 2147483647 h 2912"/>
                <a:gd name="T24" fmla="*/ 2147483647 w 2820"/>
                <a:gd name="T25" fmla="*/ 2147483647 h 2912"/>
                <a:gd name="T26" fmla="*/ 2147483647 w 2820"/>
                <a:gd name="T27" fmla="*/ 2147483647 h 2912"/>
                <a:gd name="T28" fmla="*/ 2147483647 w 2820"/>
                <a:gd name="T29" fmla="*/ 2147483647 h 2912"/>
                <a:gd name="T30" fmla="*/ 2147483647 w 2820"/>
                <a:gd name="T31" fmla="*/ 2147483647 h 2912"/>
                <a:gd name="T32" fmla="*/ 2147483647 w 2820"/>
                <a:gd name="T33" fmla="*/ 2147483647 h 2912"/>
                <a:gd name="T34" fmla="*/ 2147483647 w 2820"/>
                <a:gd name="T35" fmla="*/ 2147483647 h 2912"/>
                <a:gd name="T36" fmla="*/ 2147483647 w 2820"/>
                <a:gd name="T37" fmla="*/ 2147483647 h 2912"/>
                <a:gd name="T38" fmla="*/ 2147483647 w 2820"/>
                <a:gd name="T39" fmla="*/ 2147483647 h 2912"/>
                <a:gd name="T40" fmla="*/ 2147483647 w 2820"/>
                <a:gd name="T41" fmla="*/ 2147483647 h 2912"/>
                <a:gd name="T42" fmla="*/ 2147483647 w 2820"/>
                <a:gd name="T43" fmla="*/ 2147483647 h 2912"/>
                <a:gd name="T44" fmla="*/ 2147483647 w 2820"/>
                <a:gd name="T45" fmla="*/ 2147483647 h 2912"/>
                <a:gd name="T46" fmla="*/ 2147483647 w 2820"/>
                <a:gd name="T47" fmla="*/ 2147483647 h 2912"/>
                <a:gd name="T48" fmla="*/ 2147483647 w 2820"/>
                <a:gd name="T49" fmla="*/ 2147483647 h 2912"/>
                <a:gd name="T50" fmla="*/ 2147483647 w 2820"/>
                <a:gd name="T51" fmla="*/ 2147483647 h 2912"/>
                <a:gd name="T52" fmla="*/ 2147483647 w 2820"/>
                <a:gd name="T53" fmla="*/ 2147483647 h 2912"/>
                <a:gd name="T54" fmla="*/ 2147483647 w 2820"/>
                <a:gd name="T55" fmla="*/ 2147483647 h 2912"/>
                <a:gd name="T56" fmla="*/ 2147483647 w 2820"/>
                <a:gd name="T57" fmla="*/ 2147483647 h 2912"/>
                <a:gd name="T58" fmla="*/ 2147483647 w 2820"/>
                <a:gd name="T59" fmla="*/ 2147483647 h 2912"/>
                <a:gd name="T60" fmla="*/ 2147483647 w 2820"/>
                <a:gd name="T61" fmla="*/ 2147483647 h 2912"/>
                <a:gd name="T62" fmla="*/ 2147483647 w 2820"/>
                <a:gd name="T63" fmla="*/ 2147483647 h 2912"/>
                <a:gd name="T64" fmla="*/ 2147483647 w 2820"/>
                <a:gd name="T65" fmla="*/ 2147483647 h 2912"/>
                <a:gd name="T66" fmla="*/ 2147483647 w 2820"/>
                <a:gd name="T67" fmla="*/ 2147483647 h 2912"/>
                <a:gd name="T68" fmla="*/ 2147483647 w 2820"/>
                <a:gd name="T69" fmla="*/ 2147483647 h 2912"/>
                <a:gd name="T70" fmla="*/ 2147483647 w 2820"/>
                <a:gd name="T71" fmla="*/ 2147483647 h 2912"/>
                <a:gd name="T72" fmla="*/ 2147483647 w 2820"/>
                <a:gd name="T73" fmla="*/ 2147483647 h 2912"/>
                <a:gd name="T74" fmla="*/ 2147483647 w 2820"/>
                <a:gd name="T75" fmla="*/ 2147483647 h 2912"/>
                <a:gd name="T76" fmla="*/ 2147483647 w 2820"/>
                <a:gd name="T77" fmla="*/ 2147483647 h 2912"/>
                <a:gd name="T78" fmla="*/ 2147483647 w 2820"/>
                <a:gd name="T79" fmla="*/ 2147483647 h 2912"/>
                <a:gd name="T80" fmla="*/ 2147483647 w 2820"/>
                <a:gd name="T81" fmla="*/ 2147483647 h 2912"/>
                <a:gd name="T82" fmla="*/ 2147483647 w 2820"/>
                <a:gd name="T83" fmla="*/ 2147483647 h 2912"/>
                <a:gd name="T84" fmla="*/ 2147483647 w 2820"/>
                <a:gd name="T85" fmla="*/ 2147483647 h 2912"/>
                <a:gd name="T86" fmla="*/ 2147483647 w 2820"/>
                <a:gd name="T87" fmla="*/ 2147483647 h 2912"/>
                <a:gd name="T88" fmla="*/ 2147483647 w 2820"/>
                <a:gd name="T89" fmla="*/ 2147483647 h 2912"/>
                <a:gd name="T90" fmla="*/ 2147483647 w 2820"/>
                <a:gd name="T91" fmla="*/ 0 h 2912"/>
                <a:gd name="T92" fmla="*/ 2147483647 w 2820"/>
                <a:gd name="T93" fmla="*/ 2147483647 h 2912"/>
                <a:gd name="T94" fmla="*/ 2147483647 w 2820"/>
                <a:gd name="T95" fmla="*/ 2147483647 h 291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820"/>
                <a:gd name="T145" fmla="*/ 0 h 2912"/>
                <a:gd name="T146" fmla="*/ 2820 w 2820"/>
                <a:gd name="T147" fmla="*/ 2912 h 291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close/>
                  <a:moveTo>
                    <a:pt x="2820" y="1934"/>
                  </a:moveTo>
                  <a:lnTo>
                    <a:pt x="2820" y="1934"/>
                  </a:lnTo>
                  <a:close/>
                </a:path>
              </a:pathLst>
            </a:custGeom>
            <a:gradFill rotWithShape="1">
              <a:gsLst>
                <a:gs pos="0">
                  <a:srgbClr val="5E9EFF"/>
                </a:gs>
                <a:gs pos="39999">
                  <a:srgbClr val="85C2FF"/>
                </a:gs>
                <a:gs pos="70000">
                  <a:srgbClr val="C4D6EB"/>
                </a:gs>
                <a:gs pos="100000">
                  <a:srgbClr val="FFEBFA"/>
                </a:gs>
              </a:gsLst>
              <a:lin ang="2700000" scaled="1"/>
            </a:gradFill>
            <a:ln w="0" algn="ctr">
              <a:noFill/>
              <a:round/>
              <a:headEnd/>
              <a:tailEnd/>
            </a:ln>
          </p:spPr>
          <p:txBody>
            <a:bodyPr/>
            <a:lstStyle/>
            <a:p>
              <a:endParaRPr lang="fr-FR" sz="1600"/>
            </a:p>
          </p:txBody>
        </p:sp>
      </p:grpSp>
      <p:grpSp>
        <p:nvGrpSpPr>
          <p:cNvPr id="12" name="Groupe 17"/>
          <p:cNvGrpSpPr>
            <a:grpSpLocks/>
          </p:cNvGrpSpPr>
          <p:nvPr/>
        </p:nvGrpSpPr>
        <p:grpSpPr bwMode="auto">
          <a:xfrm>
            <a:off x="2843808" y="1844824"/>
            <a:ext cx="2998788" cy="985848"/>
            <a:chOff x="2571736" y="1214422"/>
            <a:chExt cx="2998788" cy="1536683"/>
          </a:xfrm>
        </p:grpSpPr>
        <p:grpSp>
          <p:nvGrpSpPr>
            <p:cNvPr id="16" name="Groupe 14"/>
            <p:cNvGrpSpPr>
              <a:grpSpLocks/>
            </p:cNvGrpSpPr>
            <p:nvPr/>
          </p:nvGrpSpPr>
          <p:grpSpPr bwMode="auto">
            <a:xfrm>
              <a:off x="2571736" y="1292192"/>
              <a:ext cx="2998788" cy="1458913"/>
              <a:chOff x="4286248" y="1643050"/>
              <a:chExt cx="2998788" cy="1458913"/>
            </a:xfrm>
          </p:grpSpPr>
          <p:grpSp>
            <p:nvGrpSpPr>
              <p:cNvPr id="20" name="Groupe 12"/>
              <p:cNvGrpSpPr>
                <a:grpSpLocks/>
              </p:cNvGrpSpPr>
              <p:nvPr/>
            </p:nvGrpSpPr>
            <p:grpSpPr bwMode="auto">
              <a:xfrm>
                <a:off x="4286248" y="1643050"/>
                <a:ext cx="2998788" cy="1458913"/>
                <a:chOff x="4143372" y="785794"/>
                <a:chExt cx="2998788" cy="1458913"/>
              </a:xfrm>
            </p:grpSpPr>
            <p:sp>
              <p:nvSpPr>
                <p:cNvPr id="30" name="Oval 13"/>
                <p:cNvSpPr>
                  <a:spLocks noChangeArrowheads="1"/>
                </p:cNvSpPr>
                <p:nvPr/>
              </p:nvSpPr>
              <p:spPr bwMode="gray">
                <a:xfrm>
                  <a:off x="4176710" y="831847"/>
                  <a:ext cx="2965450" cy="1412860"/>
                </a:xfrm>
                <a:prstGeom prst="ellipse">
                  <a:avLst/>
                </a:prstGeom>
                <a:gradFill rotWithShape="1">
                  <a:gsLst>
                    <a:gs pos="0">
                      <a:schemeClr val="hlink"/>
                    </a:gs>
                    <a:gs pos="100000">
                      <a:schemeClr val="hlink">
                        <a:gamma/>
                        <a:shade val="48627"/>
                        <a:invGamma/>
                      </a:schemeClr>
                    </a:gs>
                  </a:gsLst>
                  <a:lin ang="2700000" scaled="1"/>
                </a:gradFill>
                <a:ln w="9525" cap="flat" cmpd="sng" algn="ctr">
                  <a:noFill/>
                  <a:prstDash val="solid"/>
                  <a:round/>
                  <a:headEnd type="none" w="med" len="med"/>
                  <a:tailEnd type="none" w="med" len="med"/>
                </a:ln>
                <a:effectLst/>
              </p:spPr>
              <p:txBody>
                <a:bodyPr wrap="none" anchor="ctr"/>
                <a:lstStyle/>
                <a:p>
                  <a:pPr>
                    <a:defRPr/>
                  </a:pPr>
                  <a:endParaRPr lang="fr-FR" sz="1600">
                    <a:latin typeface="Arial" pitchFamily="34" charset="0"/>
                    <a:cs typeface="Arial" pitchFamily="34" charset="0"/>
                  </a:endParaRPr>
                </a:p>
              </p:txBody>
            </p:sp>
            <p:sp>
              <p:nvSpPr>
                <p:cNvPr id="31" name="Oval 14"/>
                <p:cNvSpPr>
                  <a:spLocks noChangeArrowheads="1"/>
                </p:cNvSpPr>
                <p:nvPr/>
              </p:nvSpPr>
              <p:spPr bwMode="gray">
                <a:xfrm>
                  <a:off x="4143372" y="785794"/>
                  <a:ext cx="2966091" cy="1412203"/>
                </a:xfrm>
                <a:prstGeom prst="ellipse">
                  <a:avLst/>
                </a:prstGeom>
                <a:gradFill rotWithShape="1">
                  <a:gsLst>
                    <a:gs pos="0">
                      <a:srgbClr val="DCE6F5"/>
                    </a:gs>
                    <a:gs pos="100000">
                      <a:srgbClr val="C1DEF1"/>
                    </a:gs>
                  </a:gsLst>
                  <a:lin ang="2700000" scaled="1"/>
                </a:gradFill>
                <a:ln w="9525" algn="ctr">
                  <a:noFill/>
                  <a:round/>
                  <a:headEnd/>
                  <a:tailEnd/>
                </a:ln>
              </p:spPr>
              <p:txBody>
                <a:bodyPr wrap="none" anchor="ctr"/>
                <a:lstStyle/>
                <a:p>
                  <a:endParaRPr lang="fr-FR" sz="1600"/>
                </a:p>
              </p:txBody>
            </p:sp>
          </p:grpSp>
          <p:sp>
            <p:nvSpPr>
              <p:cNvPr id="29" name="Oval 14"/>
              <p:cNvSpPr>
                <a:spLocks noChangeArrowheads="1"/>
              </p:cNvSpPr>
              <p:nvPr/>
            </p:nvSpPr>
            <p:spPr bwMode="gray">
              <a:xfrm>
                <a:off x="4286248" y="1659607"/>
                <a:ext cx="2966091" cy="1412203"/>
              </a:xfrm>
              <a:prstGeom prst="ellipse">
                <a:avLst/>
              </a:prstGeom>
              <a:gradFill rotWithShape="1">
                <a:gsLst>
                  <a:gs pos="0">
                    <a:schemeClr val="bg1"/>
                  </a:gs>
                  <a:gs pos="100000">
                    <a:srgbClr val="E59F3D"/>
                  </a:gs>
                </a:gsLst>
                <a:lin ang="18900000" scaled="1"/>
              </a:gradFill>
              <a:ln w="9525" algn="ctr">
                <a:noFill/>
                <a:round/>
                <a:headEnd/>
                <a:tailEnd/>
              </a:ln>
            </p:spPr>
            <p:txBody>
              <a:bodyPr wrap="none" anchor="ctr"/>
              <a:lstStyle/>
              <a:p>
                <a:endParaRPr lang="fr-FR" sz="1600"/>
              </a:p>
            </p:txBody>
          </p:sp>
        </p:grpSp>
        <p:grpSp>
          <p:nvGrpSpPr>
            <p:cNvPr id="21" name="Groupe 15"/>
            <p:cNvGrpSpPr>
              <a:grpSpLocks/>
            </p:cNvGrpSpPr>
            <p:nvPr/>
          </p:nvGrpSpPr>
          <p:grpSpPr bwMode="auto">
            <a:xfrm>
              <a:off x="2714612" y="1214422"/>
              <a:ext cx="2684463" cy="1363654"/>
              <a:chOff x="571472" y="2111368"/>
              <a:chExt cx="2684463" cy="1363654"/>
            </a:xfrm>
          </p:grpSpPr>
          <p:sp>
            <p:nvSpPr>
              <p:cNvPr id="24" name="Oval 15"/>
              <p:cNvSpPr>
                <a:spLocks noChangeArrowheads="1"/>
              </p:cNvSpPr>
              <p:nvPr/>
            </p:nvSpPr>
            <p:spPr bwMode="gray">
              <a:xfrm>
                <a:off x="571472" y="2133584"/>
                <a:ext cx="2684463" cy="1341438"/>
              </a:xfrm>
              <a:prstGeom prst="ellipse">
                <a:avLst/>
              </a:prstGeom>
              <a:gradFill rotWithShape="1">
                <a:gsLst>
                  <a:gs pos="0">
                    <a:srgbClr val="5580B3"/>
                  </a:gs>
                  <a:gs pos="100000">
                    <a:srgbClr val="809EC6"/>
                  </a:gs>
                </a:gsLst>
                <a:lin ang="2700000" scaled="1"/>
              </a:gradFill>
              <a:ln w="9525" algn="ctr">
                <a:noFill/>
                <a:round/>
                <a:headEnd/>
                <a:tailEnd/>
              </a:ln>
            </p:spPr>
            <p:txBody>
              <a:bodyPr vert="eaVert" wrap="none" anchor="ctr"/>
              <a:lstStyle/>
              <a:p>
                <a:endParaRPr lang="fr-FR" sz="1600"/>
              </a:p>
            </p:txBody>
          </p:sp>
          <p:sp>
            <p:nvSpPr>
              <p:cNvPr id="25" name="Oval 16"/>
              <p:cNvSpPr>
                <a:spLocks noChangeArrowheads="1"/>
              </p:cNvSpPr>
              <p:nvPr/>
            </p:nvSpPr>
            <p:spPr bwMode="gray">
              <a:xfrm>
                <a:off x="595303" y="2111368"/>
                <a:ext cx="2619375" cy="1308100"/>
              </a:xfrm>
              <a:prstGeom prst="ellipse">
                <a:avLst/>
              </a:prstGeom>
              <a:gradFill rotWithShape="1">
                <a:gsLst>
                  <a:gs pos="0">
                    <a:srgbClr val="CBDAEE">
                      <a:alpha val="0"/>
                    </a:srgbClr>
                  </a:gs>
                  <a:gs pos="100000">
                    <a:srgbClr val="D4E1F1"/>
                  </a:gs>
                </a:gsLst>
                <a:lin ang="2700000" scaled="1"/>
              </a:gradFill>
              <a:ln w="9525" algn="ctr">
                <a:noFill/>
                <a:round/>
                <a:headEnd/>
                <a:tailEnd/>
              </a:ln>
            </p:spPr>
            <p:txBody>
              <a:bodyPr vert="eaVert" wrap="none" anchor="ctr"/>
              <a:lstStyle/>
              <a:p>
                <a:endParaRPr lang="fr-FR" sz="1600"/>
              </a:p>
            </p:txBody>
          </p:sp>
          <p:sp>
            <p:nvSpPr>
              <p:cNvPr id="26" name="Oval 17"/>
              <p:cNvSpPr>
                <a:spLocks noChangeArrowheads="1"/>
              </p:cNvSpPr>
              <p:nvPr/>
            </p:nvSpPr>
            <p:spPr bwMode="gray">
              <a:xfrm>
                <a:off x="650865" y="2125655"/>
                <a:ext cx="2492375" cy="1222375"/>
              </a:xfrm>
              <a:prstGeom prst="ellipse">
                <a:avLst/>
              </a:prstGeom>
              <a:gradFill rotWithShape="1">
                <a:gsLst>
                  <a:gs pos="0">
                    <a:srgbClr val="B2C5DC"/>
                  </a:gs>
                  <a:gs pos="100000">
                    <a:srgbClr val="C0CFE2"/>
                  </a:gs>
                </a:gsLst>
                <a:lin ang="2700000" scaled="1"/>
              </a:gradFill>
              <a:ln w="9525" algn="ctr">
                <a:noFill/>
                <a:round/>
                <a:headEnd/>
                <a:tailEnd/>
              </a:ln>
            </p:spPr>
            <p:txBody>
              <a:bodyPr vert="eaVert" wrap="none" anchor="ctr"/>
              <a:lstStyle/>
              <a:p>
                <a:endParaRPr lang="fr-FR" sz="1600"/>
              </a:p>
            </p:txBody>
          </p:sp>
          <p:sp>
            <p:nvSpPr>
              <p:cNvPr id="27" name="Oval 18"/>
              <p:cNvSpPr>
                <a:spLocks noChangeArrowheads="1"/>
              </p:cNvSpPr>
              <p:nvPr/>
            </p:nvSpPr>
            <p:spPr bwMode="gray">
              <a:xfrm>
                <a:off x="714346" y="2214555"/>
                <a:ext cx="2193925" cy="990589"/>
              </a:xfrm>
              <a:prstGeom prst="ellipse">
                <a:avLst/>
              </a:prstGeom>
              <a:gradFill flip="none" rotWithShape="1">
                <a:gsLst>
                  <a:gs pos="0">
                    <a:schemeClr val="accent1">
                      <a:gamma/>
                      <a:tint val="0"/>
                      <a:invGamma/>
                    </a:schemeClr>
                  </a:gs>
                  <a:gs pos="100000">
                    <a:srgbClr val="DCE6F5">
                      <a:alpha val="37647"/>
                    </a:srgbClr>
                  </a:gs>
                </a:gsLst>
                <a:lin ang="2700000" scaled="1"/>
                <a:tileRect/>
              </a:gradFill>
              <a:ln w="9525" cap="flat" cmpd="sng" algn="ctr">
                <a:noFill/>
                <a:prstDash val="solid"/>
                <a:round/>
                <a:headEnd type="none" w="med" len="med"/>
                <a:tailEnd type="none" w="med" len="med"/>
              </a:ln>
              <a:effectLst/>
            </p:spPr>
            <p:txBody>
              <a:bodyPr vert="eaVert" wrap="none" anchor="ctr"/>
              <a:lstStyle/>
              <a:p>
                <a:pPr>
                  <a:defRPr/>
                </a:pPr>
                <a:endParaRPr lang="fr-FR" sz="1600">
                  <a:latin typeface="Arial" pitchFamily="34" charset="0"/>
                  <a:cs typeface="Arial" pitchFamily="34" charset="0"/>
                </a:endParaRPr>
              </a:p>
            </p:txBody>
          </p:sp>
        </p:grpSp>
        <p:sp>
          <p:nvSpPr>
            <p:cNvPr id="23" name="ZoneTexte 16"/>
            <p:cNvSpPr txBox="1">
              <a:spLocks noChangeArrowheads="1"/>
            </p:cNvSpPr>
            <p:nvPr/>
          </p:nvSpPr>
          <p:spPr bwMode="auto">
            <a:xfrm>
              <a:off x="2714612" y="1214422"/>
              <a:ext cx="2643206" cy="1295310"/>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rtl="1"/>
              <a:r>
                <a:rPr lang="ar-DZ" b="1" dirty="0" smtClean="0">
                  <a:ln/>
                  <a:solidFill>
                    <a:schemeClr val="accent3"/>
                  </a:solidFill>
                  <a:latin typeface="+mn-lt"/>
                </a:rPr>
                <a:t>العقاب</a:t>
              </a:r>
              <a:r>
                <a:rPr lang="fr-FR" b="1" dirty="0" smtClean="0">
                  <a:ln/>
                  <a:solidFill>
                    <a:schemeClr val="accent3"/>
                  </a:solidFill>
                  <a:latin typeface="+mn-lt"/>
                </a:rPr>
                <a:t> </a:t>
              </a:r>
              <a:r>
                <a:rPr lang="ar-DZ" b="1" dirty="0" smtClean="0">
                  <a:ln/>
                  <a:solidFill>
                    <a:schemeClr val="accent3"/>
                  </a:solidFill>
                  <a:latin typeface="+mn-lt"/>
                </a:rPr>
                <a:t>:</a:t>
              </a:r>
              <a:endParaRPr lang="fr-FR" b="1" dirty="0" smtClean="0">
                <a:ln/>
                <a:solidFill>
                  <a:schemeClr val="accent3"/>
                </a:solidFill>
                <a:latin typeface="+mn-lt"/>
              </a:endParaRPr>
            </a:p>
            <a:p>
              <a:pPr algn="ctr" rtl="1"/>
              <a:r>
                <a:rPr lang="ar-DZ" b="1" dirty="0" smtClean="0">
                  <a:ln/>
                  <a:solidFill>
                    <a:schemeClr val="accent3"/>
                  </a:solidFill>
                  <a:latin typeface="+mn-lt"/>
                </a:rPr>
                <a:t> الموجب والسالب</a:t>
              </a:r>
              <a:endParaRPr lang="fr-FR" b="1" dirty="0">
                <a:ln/>
                <a:solidFill>
                  <a:schemeClr val="accent3"/>
                </a:solidFill>
                <a:latin typeface="+mn-lt"/>
              </a:endParaRPr>
            </a:p>
          </p:txBody>
        </p:sp>
      </p:grpSp>
      <p:grpSp>
        <p:nvGrpSpPr>
          <p:cNvPr id="22" name="Groupe 26"/>
          <p:cNvGrpSpPr>
            <a:grpSpLocks/>
          </p:cNvGrpSpPr>
          <p:nvPr/>
        </p:nvGrpSpPr>
        <p:grpSpPr bwMode="auto">
          <a:xfrm>
            <a:off x="179512" y="3573016"/>
            <a:ext cx="3032098" cy="1872208"/>
            <a:chOff x="285720" y="2928934"/>
            <a:chExt cx="3032119" cy="3448951"/>
          </a:xfrm>
        </p:grpSpPr>
        <p:grpSp>
          <p:nvGrpSpPr>
            <p:cNvPr id="28" name="Groupe 21"/>
            <p:cNvGrpSpPr>
              <a:grpSpLocks/>
            </p:cNvGrpSpPr>
            <p:nvPr/>
          </p:nvGrpSpPr>
          <p:grpSpPr bwMode="auto">
            <a:xfrm>
              <a:off x="285720" y="2928934"/>
              <a:ext cx="3000396" cy="3448951"/>
              <a:chOff x="285720" y="2928934"/>
              <a:chExt cx="2071702" cy="3448951"/>
            </a:xfrm>
          </p:grpSpPr>
          <p:sp>
            <p:nvSpPr>
              <p:cNvPr id="35" name="Rectangle à coins arrondis 34"/>
              <p:cNvSpPr/>
              <p:nvPr/>
            </p:nvSpPr>
            <p:spPr bwMode="auto">
              <a:xfrm>
                <a:off x="356969" y="2928934"/>
                <a:ext cx="2000453" cy="3448951"/>
              </a:xfrm>
              <a:prstGeom prst="roundRect">
                <a:avLst/>
              </a:prstGeom>
              <a:noFill/>
              <a:ln w="66675" cap="flat" cmpd="sng" algn="ctr">
                <a:solidFill>
                  <a:srgbClr val="F08010"/>
                </a:solidFill>
                <a:prstDash val="solid"/>
                <a:round/>
                <a:headEnd type="none" w="med" len="med"/>
                <a:tailEnd type="none" w="med" len="med"/>
              </a:ln>
              <a:effectLst/>
            </p:spPr>
            <p:txBody>
              <a:bodyPr/>
              <a:lstStyle/>
              <a:p>
                <a:pPr>
                  <a:defRPr/>
                </a:pPr>
                <a:endParaRPr lang="fr-FR" sz="1600">
                  <a:ln w="38100">
                    <a:solidFill>
                      <a:schemeClr val="tx1"/>
                    </a:solidFill>
                  </a:ln>
                  <a:solidFill>
                    <a:schemeClr val="tx1">
                      <a:alpha val="100000"/>
                    </a:schemeClr>
                  </a:solidFill>
                  <a:latin typeface="Arial"/>
                  <a:cs typeface="Arial" pitchFamily="34" charset="0"/>
                </a:endParaRPr>
              </a:p>
            </p:txBody>
          </p:sp>
          <p:sp>
            <p:nvSpPr>
              <p:cNvPr id="36" name="Rectangle à coins arrondis 35"/>
              <p:cNvSpPr/>
              <p:nvPr/>
            </p:nvSpPr>
            <p:spPr bwMode="auto">
              <a:xfrm>
                <a:off x="285720" y="2928934"/>
                <a:ext cx="2000453" cy="3448951"/>
              </a:xfrm>
              <a:prstGeom prst="roundRect">
                <a:avLst/>
              </a:prstGeom>
              <a:noFill/>
              <a:ln w="50800" cap="flat" cmpd="sng" algn="ctr">
                <a:solidFill>
                  <a:schemeClr val="bg1"/>
                </a:solidFill>
                <a:prstDash val="solid"/>
                <a:round/>
                <a:headEnd type="none" w="med" len="med"/>
                <a:tailEnd type="none" w="med" len="med"/>
              </a:ln>
              <a:effectLst/>
            </p:spPr>
            <p:txBody>
              <a:bodyPr/>
              <a:lstStyle/>
              <a:p>
                <a:pPr>
                  <a:defRPr/>
                </a:pPr>
                <a:endParaRPr lang="fr-FR" sz="1600">
                  <a:ln w="38100">
                    <a:solidFill>
                      <a:schemeClr val="tx1"/>
                    </a:solidFill>
                  </a:ln>
                  <a:solidFill>
                    <a:schemeClr val="tx1">
                      <a:alpha val="100000"/>
                    </a:schemeClr>
                  </a:solidFill>
                  <a:latin typeface="Arial"/>
                  <a:cs typeface="Arial" pitchFamily="34" charset="0"/>
                </a:endParaRPr>
              </a:p>
            </p:txBody>
          </p:sp>
        </p:grpSp>
        <p:sp>
          <p:nvSpPr>
            <p:cNvPr id="34" name="ZoneTexte 25"/>
            <p:cNvSpPr txBox="1">
              <a:spLocks noChangeArrowheads="1"/>
            </p:cNvSpPr>
            <p:nvPr/>
          </p:nvSpPr>
          <p:spPr bwMode="auto">
            <a:xfrm>
              <a:off x="388880" y="3308195"/>
              <a:ext cx="2928959" cy="2993779"/>
            </a:xfrm>
            <a:prstGeom prst="rect">
              <a:avLst/>
            </a:prstGeom>
            <a:noFill/>
            <a:ln w="9525">
              <a:noFill/>
              <a:miter lim="800000"/>
              <a:headEnd/>
              <a:tailEnd/>
            </a:ln>
          </p:spPr>
          <p:txBody>
            <a:bodyPr wrap="square">
              <a:spAutoFit/>
            </a:bodyPr>
            <a:lstStyle/>
            <a:p>
              <a:pPr algn="ctr">
                <a:lnSpc>
                  <a:spcPct val="83000"/>
                </a:lnSpc>
              </a:pPr>
              <a:r>
                <a:rPr lang="ar-DZ" dirty="0" smtClean="0"/>
                <a:t>ويشير العقاب السالب إلى حذف مثير محبب من الموقف أو إزالته للعمل على التوقف عن أداء الاستجابة غير المرغوب فيها.</a:t>
              </a:r>
              <a:endParaRPr lang="fr-FR" dirty="0">
                <a:latin typeface="Calibri" pitchFamily="34" charset="0"/>
              </a:endParaRPr>
            </a:p>
          </p:txBody>
        </p:sp>
      </p:grpSp>
      <p:sp>
        <p:nvSpPr>
          <p:cNvPr id="37" name="Rectangle 36"/>
          <p:cNvSpPr/>
          <p:nvPr/>
        </p:nvSpPr>
        <p:spPr>
          <a:xfrm>
            <a:off x="539552" y="5661248"/>
            <a:ext cx="7715272" cy="864096"/>
          </a:xfrm>
          <a:prstGeom prst="rect">
            <a:avLst/>
          </a:prstGeom>
        </p:spPr>
        <p:txBody>
          <a:bodyPr wrap="square">
            <a:spAutoFit/>
          </a:bodyPr>
          <a:lstStyle/>
          <a:p>
            <a:pPr algn="ctr" rtl="1"/>
            <a:r>
              <a:rPr lang="ar-DZ" dirty="0" smtClean="0">
                <a:solidFill>
                  <a:schemeClr val="accent6">
                    <a:lumMod val="75000"/>
                  </a:schemeClr>
                </a:solidFill>
              </a:rPr>
              <a:t>مثال: منع الطفل من الحصول على الحلوى في حالة الاستمرار في سلوك غير مرغوب فيه. نزع اللعبة عند عدم استجابة الطفل لمطالب الوالد. </a:t>
            </a:r>
            <a:endParaRPr lang="fr-FR" dirty="0">
              <a:solidFill>
                <a:schemeClr val="accent6">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par>
                          <p:cTn id="13" fill="hold">
                            <p:stCondLst>
                              <p:cond delay="0"/>
                            </p:stCondLst>
                            <p:childTnLst>
                              <p:par>
                                <p:cTn id="14" presetID="17" presetClass="entr" presetSubtype="1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strVal val="#ppt_h"/>
                                          </p:val>
                                        </p:tav>
                                        <p:tav tm="100000">
                                          <p:val>
                                            <p:strVal val="#ppt_h"/>
                                          </p:val>
                                        </p:tav>
                                      </p:tavLst>
                                    </p:anim>
                                  </p:childTnLst>
                                </p:cTn>
                              </p:par>
                              <p:par>
                                <p:cTn id="18" presetID="17" presetClass="entr" presetSubtype="10" fill="hold" nodeType="withEffect">
                                  <p:stCondLst>
                                    <p:cond delay="0"/>
                                  </p:stCondLst>
                                  <p:childTnLst>
                                    <p:set>
                                      <p:cBhvr>
                                        <p:cTn id="19" dur="1" fill="hold">
                                          <p:stCondLst>
                                            <p:cond delay="0"/>
                                          </p:stCondLst>
                                        </p:cTn>
                                        <p:tgtEl>
                                          <p:spTgt spid="22"/>
                                        </p:tgtEl>
                                        <p:attrNameLst>
                                          <p:attrName>style.visibility</p:attrName>
                                        </p:attrNameLst>
                                      </p:cBhvr>
                                      <p:to>
                                        <p:strVal val="visible"/>
                                      </p:to>
                                    </p:set>
                                    <p:anim calcmode="lin" valueType="num">
                                      <p:cBhvr>
                                        <p:cTn id="20" dur="500" fill="hold"/>
                                        <p:tgtEl>
                                          <p:spTgt spid="22"/>
                                        </p:tgtEl>
                                        <p:attrNameLst>
                                          <p:attrName>ppt_w</p:attrName>
                                        </p:attrNameLst>
                                      </p:cBhvr>
                                      <p:tavLst>
                                        <p:tav tm="0">
                                          <p:val>
                                            <p:fltVal val="0"/>
                                          </p:val>
                                        </p:tav>
                                        <p:tav tm="100000">
                                          <p:val>
                                            <p:strVal val="#ppt_w"/>
                                          </p:val>
                                        </p:tav>
                                      </p:tavLst>
                                    </p:anim>
                                    <p:anim calcmode="lin" valueType="num">
                                      <p:cBhvr>
                                        <p:cTn id="21" dur="500" fill="hold"/>
                                        <p:tgtEl>
                                          <p:spTgt spid="22"/>
                                        </p:tgtEl>
                                        <p:attrNameLst>
                                          <p:attrName>ppt_h</p:attrName>
                                        </p:attrNameLst>
                                      </p:cBhvr>
                                      <p:tavLst>
                                        <p:tav tm="0">
                                          <p:val>
                                            <p:strVal val="#ppt_h"/>
                                          </p:val>
                                        </p:tav>
                                        <p:tav tm="100000">
                                          <p:val>
                                            <p:strVal val="#ppt_h"/>
                                          </p:val>
                                        </p:tav>
                                      </p:tavLst>
                                    </p:anim>
                                  </p:childTnLst>
                                </p:cTn>
                              </p:par>
                              <p:par>
                                <p:cTn id="22" presetID="57" presetClass="path" presetSubtype="0" accel="50000" decel="50000" fill="hold" nodeType="withEffect">
                                  <p:stCondLst>
                                    <p:cond delay="0"/>
                                  </p:stCondLst>
                                  <p:childTnLst>
                                    <p:animMotion origin="layout" path="M 0.26007 -0.35267 L 0.25225 -0.16732 C 0.24878 -0.08505 0.17743 0.01364 0.12239 0.00971 L 2.22222E-6 -0.00023 " pathEditMode="relative" rAng="10991320" ptsTypes="FfFF">
                                      <p:cBhvr>
                                        <p:cTn id="23" dur="2000" fill="hold"/>
                                        <p:tgtEl>
                                          <p:spTgt spid="22"/>
                                        </p:tgtEl>
                                        <p:attrNameLst>
                                          <p:attrName>ppt_x</p:attrName>
                                          <p:attrName>ppt_y</p:attrName>
                                        </p:attrNameLst>
                                      </p:cBhvr>
                                      <p:rCtr x="-130" y="177"/>
                                    </p:animMotion>
                                  </p:childTnLst>
                                </p:cTn>
                              </p:par>
                              <p:par>
                                <p:cTn id="24" presetID="36" presetClass="path" presetSubtype="0" accel="50000" decel="50000" fill="hold" nodeType="withEffect">
                                  <p:stCondLst>
                                    <p:cond delay="0"/>
                                  </p:stCondLst>
                                  <p:childTnLst>
                                    <p:animMotion origin="layout" path="M -0.25382 -0.33048 L -0.25382 -0.16547 C -0.25382 -0.09129 -0.18403 -2.11232E-6 -0.12691 -2.11232E-6 L 5.55556E-7 -2.11232E-6 " pathEditMode="relative" rAng="0" ptsTypes="FfFF">
                                      <p:cBhvr>
                                        <p:cTn id="25" dur="2000" fill="hold"/>
                                        <p:tgtEl>
                                          <p:spTgt spid="2"/>
                                        </p:tgtEl>
                                        <p:attrNameLst>
                                          <p:attrName>ppt_x</p:attrName>
                                          <p:attrName>ppt_y</p:attrName>
                                        </p:attrNameLst>
                                      </p:cBhvr>
                                      <p:rCtr x="127" y="165"/>
                                    </p:animMotion>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357290" y="2500306"/>
            <a:ext cx="5572164" cy="1357322"/>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M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تطبيقات المدرسة السلوكية في قطاع التربية</a:t>
            </a:r>
            <a:endParaRPr lang="fr-FR"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27584" y="1700808"/>
            <a:ext cx="7416824" cy="3970318"/>
          </a:xfrm>
          <a:prstGeom prst="rect">
            <a:avLst/>
          </a:prstGeom>
        </p:spPr>
        <p:txBody>
          <a:bodyPr wrap="square">
            <a:spAutoFit/>
          </a:bodyPr>
          <a:lstStyle/>
          <a:p>
            <a:pPr algn="r"/>
            <a:r>
              <a:rPr lang="ar-MA" sz="2800" dirty="0" smtClean="0">
                <a:latin typeface="Adobe Arabic" pitchFamily="18" charset="-78"/>
                <a:cs typeface="Adobe Arabic" pitchFamily="18" charset="-78"/>
              </a:rPr>
              <a:t>توفر الدوافع أمر لا مناص منه إذا أردنا تحقيق تعلم فعّال، وكلما قوي الدافع تحقق التعلم المرغوب، وتعود الفائدة المرجوة على التلميذ،</a:t>
            </a:r>
            <a:endParaRPr lang="ar-SA" sz="2800" dirty="0" smtClean="0">
              <a:latin typeface="Adobe Arabic" pitchFamily="18" charset="-78"/>
              <a:cs typeface="Adobe Arabic" pitchFamily="18" charset="-78"/>
            </a:endParaRPr>
          </a:p>
          <a:p>
            <a:pPr algn="r"/>
            <a:r>
              <a:rPr lang="ar-MA" sz="2800" dirty="0" smtClean="0">
                <a:latin typeface="Adobe Arabic" pitchFamily="18" charset="-78"/>
                <a:cs typeface="Adobe Arabic" pitchFamily="18" charset="-78"/>
              </a:rPr>
              <a:t> ونجاح المعلم في تحقيق الأهداف المرسومة، لذلك وجب إحاطة البيئة الصفية بالمثيرات الفعالة حتى نضمن استمرار التواصل بين المعلم وطلابه، </a:t>
            </a:r>
            <a:endParaRPr lang="ar-SA" sz="2800" dirty="0" smtClean="0">
              <a:latin typeface="Adobe Arabic" pitchFamily="18" charset="-78"/>
              <a:cs typeface="Adobe Arabic" pitchFamily="18" charset="-78"/>
            </a:endParaRPr>
          </a:p>
          <a:p>
            <a:pPr algn="r"/>
            <a:r>
              <a:rPr lang="ar-MA" sz="2800" dirty="0" smtClean="0">
                <a:latin typeface="Adobe Arabic" pitchFamily="18" charset="-78"/>
                <a:cs typeface="Adobe Arabic" pitchFamily="18" charset="-78"/>
              </a:rPr>
              <a:t>ونكون بذلك ضمنَّا التواصل بين عناصر العملية التعليمية وفي نفس الوقت رسخ ما تعلمه التلاميذ في أذهانهم، وبالتالي يصعب النسيان </a:t>
            </a:r>
            <a:endParaRPr lang="fr-FR" sz="2800" dirty="0"/>
          </a:p>
        </p:txBody>
      </p:sp>
      <p:sp>
        <p:nvSpPr>
          <p:cNvPr id="6" name="Rectangle 5"/>
          <p:cNvSpPr/>
          <p:nvPr/>
        </p:nvSpPr>
        <p:spPr>
          <a:xfrm>
            <a:off x="2339752" y="332656"/>
            <a:ext cx="4168129" cy="1200329"/>
          </a:xfrm>
          <a:prstGeom prst="rect">
            <a:avLst/>
          </a:prstGeom>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DZ" sz="3600" b="1" dirty="0" smtClean="0">
                <a:ln/>
                <a:solidFill>
                  <a:schemeClr val="accent3"/>
                </a:solidFill>
              </a:rPr>
              <a:t>التطبيقات التربوية لنظرية</a:t>
            </a:r>
            <a:r>
              <a:rPr lang="ar-MA" sz="3600" b="1" dirty="0" smtClean="0">
                <a:ln/>
                <a:solidFill>
                  <a:schemeClr val="accent3"/>
                </a:solidFill>
              </a:rPr>
              <a:t> </a:t>
            </a:r>
            <a:r>
              <a:rPr kumimoji="1" lang="ar-SA" sz="3600" b="1" dirty="0" err="1" smtClean="0">
                <a:ln/>
                <a:solidFill>
                  <a:schemeClr val="accent3"/>
                </a:solidFill>
              </a:rPr>
              <a:t>بافلوف</a:t>
            </a:r>
            <a:r>
              <a:rPr lang="ar-DZ" sz="3600" b="1" dirty="0" smtClean="0">
                <a:ln/>
                <a:solidFill>
                  <a:schemeClr val="accent3"/>
                </a:solidFill>
              </a:rPr>
              <a:t> </a:t>
            </a:r>
            <a:endParaRPr lang="fr-FR" sz="3600" b="1" dirty="0">
              <a:ln/>
              <a:solidFill>
                <a:schemeClr val="accent3"/>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79"/>
          <p:cNvGrpSpPr/>
          <p:nvPr/>
        </p:nvGrpSpPr>
        <p:grpSpPr>
          <a:xfrm>
            <a:off x="285720" y="4929198"/>
            <a:ext cx="5800731" cy="914727"/>
            <a:chOff x="285720" y="4929198"/>
            <a:chExt cx="5800731" cy="914727"/>
          </a:xfrm>
        </p:grpSpPr>
        <p:grpSp>
          <p:nvGrpSpPr>
            <p:cNvPr id="3" name="Group 100"/>
            <p:cNvGrpSpPr>
              <a:grpSpLocks/>
            </p:cNvGrpSpPr>
            <p:nvPr/>
          </p:nvGrpSpPr>
          <p:grpSpPr bwMode="auto">
            <a:xfrm>
              <a:off x="299206" y="5176517"/>
              <a:ext cx="5787245" cy="667408"/>
              <a:chOff x="1595" y="1218"/>
              <a:chExt cx="2998" cy="364"/>
            </a:xfrm>
          </p:grpSpPr>
          <p:sp>
            <p:nvSpPr>
              <p:cNvPr id="69" name="AutoShape 101"/>
              <p:cNvSpPr>
                <a:spLocks noChangeArrowheads="1"/>
              </p:cNvSpPr>
              <p:nvPr/>
            </p:nvSpPr>
            <p:spPr bwMode="auto">
              <a:xfrm>
                <a:off x="1654" y="1229"/>
                <a:ext cx="2714" cy="345"/>
              </a:xfrm>
              <a:prstGeom prst="roundRect">
                <a:avLst>
                  <a:gd name="adj" fmla="val 50000"/>
                </a:avLst>
              </a:prstGeom>
              <a:gradFill rotWithShape="1">
                <a:gsLst>
                  <a:gs pos="0">
                    <a:srgbClr val="F9F5D5"/>
                  </a:gs>
                  <a:gs pos="100000">
                    <a:srgbClr val="F5EEB7"/>
                  </a:gs>
                </a:gsLst>
                <a:lin ang="0" scaled="1"/>
              </a:gradFill>
              <a:ln w="38100" algn="ctr">
                <a:solidFill>
                  <a:srgbClr val="C5A667"/>
                </a:solidFill>
                <a:round/>
                <a:headEnd/>
                <a:tailEnd/>
              </a:ln>
            </p:spPr>
            <p:txBody>
              <a:bodyPr vert="eaVert" wrap="none" anchor="ctr"/>
              <a:lstStyle/>
              <a:p>
                <a:endParaRPr lang="fr-FR"/>
              </a:p>
            </p:txBody>
          </p:sp>
          <p:sp>
            <p:nvSpPr>
              <p:cNvPr id="73" name="Text Box 105"/>
              <p:cNvSpPr txBox="1">
                <a:spLocks noChangeArrowheads="1"/>
              </p:cNvSpPr>
              <p:nvPr/>
            </p:nvSpPr>
            <p:spPr bwMode="auto">
              <a:xfrm>
                <a:off x="1920" y="1248"/>
                <a:ext cx="2160" cy="249"/>
              </a:xfrm>
              <a:prstGeom prst="rect">
                <a:avLst/>
              </a:prstGeom>
              <a:noFill/>
              <a:ln w="9525" algn="ctr">
                <a:noFill/>
                <a:miter lim="800000"/>
                <a:headEnd/>
                <a:tailEnd/>
              </a:ln>
            </p:spPr>
            <p:txBody>
              <a:bodyPr>
                <a:spAutoFit/>
              </a:bodyPr>
              <a:lstStyle/>
              <a:p>
                <a:pPr algn="ctr" eaLnBrk="0" hangingPunct="0"/>
                <a:r>
                  <a:rPr lang="en-US" sz="2400" b="1">
                    <a:solidFill>
                      <a:srgbClr val="000000"/>
                    </a:solidFill>
                  </a:rPr>
                  <a:t>Click to add Title</a:t>
                </a:r>
              </a:p>
            </p:txBody>
          </p:sp>
          <p:sp>
            <p:nvSpPr>
              <p:cNvPr id="74" name="Text Box 106"/>
              <p:cNvSpPr txBox="1">
                <a:spLocks noChangeArrowheads="1"/>
              </p:cNvSpPr>
              <p:nvPr/>
            </p:nvSpPr>
            <p:spPr bwMode="auto">
              <a:xfrm>
                <a:off x="1595" y="1218"/>
                <a:ext cx="186" cy="316"/>
              </a:xfrm>
              <a:prstGeom prst="rect">
                <a:avLst/>
              </a:prstGeom>
              <a:noFill/>
              <a:ln w="9525" algn="ctr">
                <a:noFill/>
                <a:miter lim="800000"/>
                <a:headEnd/>
                <a:tailEnd/>
              </a:ln>
            </p:spPr>
            <p:txBody>
              <a:bodyPr wrap="none">
                <a:spAutoFit/>
              </a:bodyPr>
              <a:lstStyle/>
              <a:p>
                <a:pPr algn="ctr" eaLnBrk="0" hangingPunct="0"/>
                <a:r>
                  <a:rPr lang="en-US" sz="3200" b="1">
                    <a:solidFill>
                      <a:srgbClr val="FFFFFF"/>
                    </a:solidFill>
                  </a:rPr>
                  <a:t>1</a:t>
                </a:r>
              </a:p>
            </p:txBody>
          </p:sp>
          <p:sp>
            <p:nvSpPr>
              <p:cNvPr id="75" name="AutoShape 107"/>
              <p:cNvSpPr>
                <a:spLocks noChangeArrowheads="1"/>
              </p:cNvSpPr>
              <p:nvPr/>
            </p:nvSpPr>
            <p:spPr bwMode="gray">
              <a:xfrm>
                <a:off x="1625" y="1229"/>
                <a:ext cx="2941" cy="353"/>
              </a:xfrm>
              <a:prstGeom prst="roundRect">
                <a:avLst>
                  <a:gd name="adj" fmla="val 50000"/>
                </a:avLst>
              </a:prstGeom>
              <a:gradFill rotWithShape="1">
                <a:gsLst>
                  <a:gs pos="0">
                    <a:srgbClr val="ECF9FE"/>
                  </a:gs>
                  <a:gs pos="100000">
                    <a:srgbClr val="B1E6FB"/>
                  </a:gs>
                </a:gsLst>
                <a:lin ang="0" scaled="1"/>
              </a:gradFill>
              <a:ln w="38100" algn="ctr">
                <a:solidFill>
                  <a:schemeClr val="tx1"/>
                </a:solidFill>
                <a:round/>
                <a:headEnd/>
                <a:tailEnd/>
              </a:ln>
            </p:spPr>
            <p:txBody>
              <a:bodyPr vert="eaVert" wrap="none" anchor="ctr"/>
              <a:lstStyle/>
              <a:p>
                <a:endParaRPr lang="fr-FR"/>
              </a:p>
            </p:txBody>
          </p:sp>
          <p:sp>
            <p:nvSpPr>
              <p:cNvPr id="78" name="Text Box 110"/>
              <p:cNvSpPr txBox="1">
                <a:spLocks noChangeArrowheads="1"/>
              </p:cNvSpPr>
              <p:nvPr/>
            </p:nvSpPr>
            <p:spPr bwMode="gray">
              <a:xfrm>
                <a:off x="1736" y="1278"/>
                <a:ext cx="2857" cy="252"/>
              </a:xfrm>
              <a:prstGeom prst="rect">
                <a:avLst/>
              </a:prstGeom>
              <a:noFill/>
              <a:ln w="9525" algn="ctr">
                <a:noFill/>
                <a:miter lim="800000"/>
                <a:headEnd/>
                <a:tailEnd/>
              </a:ln>
            </p:spPr>
            <p:txBody>
              <a:bodyPr wrap="square">
                <a:spAutoFit/>
              </a:bodyPr>
              <a:lstStyle/>
              <a:p>
                <a:r>
                  <a:rPr lang="fr-FR" b="1" dirty="0" smtClean="0">
                    <a:latin typeface="+mj-lt"/>
                  </a:rPr>
                  <a:t> </a:t>
                </a:r>
                <a:r>
                  <a:rPr lang="ar-DZ" sz="1600" b="1" dirty="0" smtClean="0"/>
                  <a:t>تحديد الروابط بين المثيرات </a:t>
                </a:r>
                <a:r>
                  <a:rPr lang="ar-DZ" sz="1600" b="1" dirty="0" err="1" smtClean="0"/>
                  <a:t>و</a:t>
                </a:r>
                <a:r>
                  <a:rPr lang="ar-DZ" sz="1600" b="1" dirty="0" smtClean="0"/>
                  <a:t> الاستجابات التي تتطلب التقوية أو الإضعاف</a:t>
                </a:r>
                <a:endParaRPr lang="fr-FR" sz="1600" b="1" dirty="0" smtClean="0">
                  <a:latin typeface="+mj-lt"/>
                </a:endParaRPr>
              </a:p>
            </p:txBody>
          </p:sp>
        </p:grpSp>
        <p:sp>
          <p:nvSpPr>
            <p:cNvPr id="179" name="ZoneTexte 178"/>
            <p:cNvSpPr txBox="1"/>
            <p:nvPr/>
          </p:nvSpPr>
          <p:spPr>
            <a:xfrm>
              <a:off x="285720" y="4929198"/>
              <a:ext cx="500066" cy="646331"/>
            </a:xfrm>
            <a:prstGeom prst="rect">
              <a:avLst/>
            </a:prstGeom>
            <a:noFill/>
          </p:spPr>
          <p:txBody>
            <a:bodyPr wrap="square" rtlCol="0">
              <a:spAutoFit/>
            </a:bodyPr>
            <a:lstStyle/>
            <a:p>
              <a:r>
                <a:rPr lang="fr-FR" sz="36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1</a:t>
              </a:r>
              <a:endParaRPr lang="fr-FR" sz="36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endParaRPr>
            </a:p>
          </p:txBody>
        </p:sp>
      </p:grpSp>
      <p:sp>
        <p:nvSpPr>
          <p:cNvPr id="4" name="Titre 1"/>
          <p:cNvSpPr>
            <a:spLocks noGrp="1"/>
          </p:cNvSpPr>
          <p:nvPr>
            <p:ph type="title"/>
          </p:nvPr>
        </p:nvSpPr>
        <p:spPr>
          <a:xfrm>
            <a:off x="467544" y="404664"/>
            <a:ext cx="8077200" cy="1008112"/>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DZ" sz="4400" b="1" kern="1200" cap="none" dirty="0" smtClean="0">
                <a:ln/>
                <a:solidFill>
                  <a:schemeClr val="accent3"/>
                </a:solidFill>
              </a:rPr>
              <a:t>التطبيقات التربوية لنظرية </a:t>
            </a:r>
            <a:r>
              <a:rPr lang="ar-DZ" sz="4400" b="1" kern="1200" cap="none" dirty="0" err="1" smtClean="0">
                <a:ln/>
                <a:solidFill>
                  <a:schemeClr val="accent3"/>
                </a:solidFill>
              </a:rPr>
              <a:t>ثورندايك</a:t>
            </a:r>
            <a:r>
              <a:rPr lang="ar-DZ" sz="4400" b="1" kern="1200" cap="none" dirty="0" smtClean="0">
                <a:ln/>
                <a:solidFill>
                  <a:schemeClr val="accent3"/>
                </a:solidFill>
              </a:rPr>
              <a:t> </a:t>
            </a:r>
            <a:r>
              <a:rPr lang="fr-FR" sz="3600" b="1" cap="none" dirty="0" smtClean="0">
                <a:ln/>
                <a:solidFill>
                  <a:schemeClr val="accent3"/>
                </a:solidFill>
              </a:rPr>
              <a:t/>
            </a:r>
            <a:br>
              <a:rPr lang="fr-FR" sz="3600" b="1" cap="none" dirty="0" smtClean="0">
                <a:ln/>
                <a:solidFill>
                  <a:schemeClr val="accent3"/>
                </a:solidFill>
              </a:rPr>
            </a:br>
            <a:endParaRPr lang="fr-FR" sz="3600" b="1" cap="none" dirty="0">
              <a:ln/>
              <a:solidFill>
                <a:schemeClr val="accent3"/>
              </a:solidFill>
            </a:endParaRPr>
          </a:p>
        </p:txBody>
      </p:sp>
      <p:sp>
        <p:nvSpPr>
          <p:cNvPr id="21" name="Rectangle 20"/>
          <p:cNvSpPr/>
          <p:nvPr/>
        </p:nvSpPr>
        <p:spPr>
          <a:xfrm>
            <a:off x="395536" y="1124744"/>
            <a:ext cx="7786742" cy="830997"/>
          </a:xfrm>
          <a:prstGeom prst="rect">
            <a:avLst/>
          </a:prstGeom>
        </p:spPr>
        <p:txBody>
          <a:bodyPr wrap="square">
            <a:spAutoFit/>
          </a:bodyPr>
          <a:lstStyle/>
          <a:p>
            <a:pPr algn="just" rtl="1"/>
            <a:r>
              <a:rPr lang="ar-DZ" dirty="0" err="1" smtClean="0"/>
              <a:t>ثورندايك</a:t>
            </a:r>
            <a:r>
              <a:rPr lang="ar-DZ" dirty="0" smtClean="0"/>
              <a:t> أول من شغل منصب أستاذية علم النفس التربوي  في تاريخ علم النفس، وقد اهتم </a:t>
            </a:r>
            <a:r>
              <a:rPr lang="ar-DZ" dirty="0" err="1" smtClean="0"/>
              <a:t>ثورندايك</a:t>
            </a:r>
            <a:r>
              <a:rPr lang="ar-DZ" dirty="0" smtClean="0"/>
              <a:t> بمسائل  أساسية، يمكن الاستفادة منها داخل الصف</a:t>
            </a:r>
            <a:r>
              <a:rPr lang="fr-FR" dirty="0" smtClean="0"/>
              <a:t>.</a:t>
            </a:r>
            <a:endParaRPr lang="fr-FR" dirty="0"/>
          </a:p>
        </p:txBody>
      </p:sp>
      <p:sp>
        <p:nvSpPr>
          <p:cNvPr id="22" name="Oval 2"/>
          <p:cNvSpPr>
            <a:spLocks noChangeArrowheads="1"/>
          </p:cNvSpPr>
          <p:nvPr/>
        </p:nvSpPr>
        <p:spPr bwMode="gray">
          <a:xfrm>
            <a:off x="6372200" y="4221088"/>
            <a:ext cx="2376487" cy="2305050"/>
          </a:xfrm>
          <a:prstGeom prst="ellipse">
            <a:avLst/>
          </a:prstGeom>
          <a:noFill/>
          <a:ln w="38100" algn="ctr">
            <a:solidFill>
              <a:schemeClr val="tx1"/>
            </a:solidFill>
            <a:round/>
            <a:headEnd/>
            <a:tailEnd/>
          </a:ln>
          <a:effectLst/>
        </p:spPr>
        <p:txBody>
          <a:bodyPr anchor="ctr">
            <a:spAutoFit/>
          </a:bodyPr>
          <a:lstStyle/>
          <a:p>
            <a:endParaRPr lang="fr-FR"/>
          </a:p>
        </p:txBody>
      </p:sp>
      <p:grpSp>
        <p:nvGrpSpPr>
          <p:cNvPr id="5" name="Group 3"/>
          <p:cNvGrpSpPr>
            <a:grpSpLocks/>
          </p:cNvGrpSpPr>
          <p:nvPr/>
        </p:nvGrpSpPr>
        <p:grpSpPr bwMode="auto">
          <a:xfrm>
            <a:off x="7380262" y="4076625"/>
            <a:ext cx="233363" cy="228600"/>
            <a:chOff x="2016" y="1920"/>
            <a:chExt cx="1680" cy="1680"/>
          </a:xfrm>
        </p:grpSpPr>
        <p:sp>
          <p:nvSpPr>
            <p:cNvPr id="24" name="Oval 4"/>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25" name="Freeform 5"/>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6" name="Group 6"/>
          <p:cNvGrpSpPr>
            <a:grpSpLocks/>
          </p:cNvGrpSpPr>
          <p:nvPr/>
        </p:nvGrpSpPr>
        <p:grpSpPr bwMode="auto">
          <a:xfrm>
            <a:off x="8604225" y="5352975"/>
            <a:ext cx="233362" cy="228600"/>
            <a:chOff x="2016" y="1920"/>
            <a:chExt cx="1680" cy="1680"/>
          </a:xfrm>
        </p:grpSpPr>
        <p:sp>
          <p:nvSpPr>
            <p:cNvPr id="27" name="Oval 7"/>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28" name="Freeform 8"/>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7" name="Group 9"/>
          <p:cNvGrpSpPr>
            <a:grpSpLocks/>
          </p:cNvGrpSpPr>
          <p:nvPr/>
        </p:nvGrpSpPr>
        <p:grpSpPr bwMode="auto">
          <a:xfrm>
            <a:off x="7453287" y="6440413"/>
            <a:ext cx="233363" cy="228600"/>
            <a:chOff x="2016" y="1920"/>
            <a:chExt cx="1680" cy="1680"/>
          </a:xfrm>
        </p:grpSpPr>
        <p:sp>
          <p:nvSpPr>
            <p:cNvPr id="30" name="Oval 10"/>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31" name="Freeform 11"/>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8" name="Group 12"/>
          <p:cNvGrpSpPr>
            <a:grpSpLocks/>
          </p:cNvGrpSpPr>
          <p:nvPr/>
        </p:nvGrpSpPr>
        <p:grpSpPr bwMode="auto">
          <a:xfrm>
            <a:off x="6931003" y="4773537"/>
            <a:ext cx="1258888" cy="1196974"/>
            <a:chOff x="3787" y="1933"/>
            <a:chExt cx="1225" cy="1225"/>
          </a:xfrm>
        </p:grpSpPr>
        <p:sp>
          <p:nvSpPr>
            <p:cNvPr id="33" name="Oval 13"/>
            <p:cNvSpPr>
              <a:spLocks noChangeArrowheads="1"/>
            </p:cNvSpPr>
            <p:nvPr/>
          </p:nvSpPr>
          <p:spPr bwMode="gray">
            <a:xfrm>
              <a:off x="3787" y="1933"/>
              <a:ext cx="1225" cy="1225"/>
            </a:xfrm>
            <a:prstGeom prst="ellipse">
              <a:avLst/>
            </a:prstGeom>
            <a:gradFill rotWithShape="1">
              <a:gsLst>
                <a:gs pos="0">
                  <a:srgbClr val="608CCC">
                    <a:alpha val="32001"/>
                  </a:srgbClr>
                </a:gs>
                <a:gs pos="100000">
                  <a:srgbClr val="608CCC">
                    <a:gamma/>
                    <a:shade val="46275"/>
                    <a:invGamma/>
                  </a:srgbClr>
                </a:gs>
              </a:gsLst>
              <a:lin ang="2700000" scaled="1"/>
            </a:gradFill>
            <a:ln w="38100" algn="ctr">
              <a:noFill/>
              <a:round/>
              <a:headEnd/>
              <a:tailEnd/>
            </a:ln>
            <a:effectLst/>
          </p:spPr>
          <p:txBody>
            <a:bodyPr wrap="none" anchor="ctr">
              <a:spAutoFit/>
            </a:bodyPr>
            <a:lstStyle/>
            <a:p>
              <a:endParaRPr lang="fr-FR"/>
            </a:p>
          </p:txBody>
        </p:sp>
        <p:grpSp>
          <p:nvGrpSpPr>
            <p:cNvPr id="9" name="Group 14"/>
            <p:cNvGrpSpPr>
              <a:grpSpLocks/>
            </p:cNvGrpSpPr>
            <p:nvPr/>
          </p:nvGrpSpPr>
          <p:grpSpPr bwMode="auto">
            <a:xfrm>
              <a:off x="3918" y="2069"/>
              <a:ext cx="959" cy="959"/>
              <a:chOff x="2416" y="1878"/>
              <a:chExt cx="959" cy="959"/>
            </a:xfrm>
          </p:grpSpPr>
          <p:sp>
            <p:nvSpPr>
              <p:cNvPr id="35" name="Oval 15"/>
              <p:cNvSpPr>
                <a:spLocks noChangeArrowheads="1"/>
              </p:cNvSpPr>
              <p:nvPr/>
            </p:nvSpPr>
            <p:spPr bwMode="gray">
              <a:xfrm>
                <a:off x="2416" y="1878"/>
                <a:ext cx="959" cy="959"/>
              </a:xfrm>
              <a:prstGeom prst="ellipse">
                <a:avLst/>
              </a:prstGeom>
              <a:solidFill>
                <a:srgbClr val="333333"/>
              </a:solidFill>
              <a:ln w="38100" algn="ctr">
                <a:noFill/>
                <a:round/>
                <a:headEnd/>
                <a:tailEnd/>
              </a:ln>
              <a:effectLst/>
            </p:spPr>
            <p:txBody>
              <a:bodyPr anchor="ctr">
                <a:spAutoFit/>
              </a:bodyPr>
              <a:lstStyle/>
              <a:p>
                <a:endParaRPr lang="fr-FR"/>
              </a:p>
            </p:txBody>
          </p:sp>
          <p:sp>
            <p:nvSpPr>
              <p:cNvPr id="36" name="Oval 16"/>
              <p:cNvSpPr>
                <a:spLocks noChangeArrowheads="1"/>
              </p:cNvSpPr>
              <p:nvPr/>
            </p:nvSpPr>
            <p:spPr bwMode="gray">
              <a:xfrm>
                <a:off x="2430" y="1890"/>
                <a:ext cx="927" cy="928"/>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fr-FR"/>
              </a:p>
            </p:txBody>
          </p:sp>
          <p:sp>
            <p:nvSpPr>
              <p:cNvPr id="37" name="Oval 17"/>
              <p:cNvSpPr>
                <a:spLocks noChangeArrowheads="1"/>
              </p:cNvSpPr>
              <p:nvPr/>
            </p:nvSpPr>
            <p:spPr bwMode="gray">
              <a:xfrm>
                <a:off x="2441" y="1896"/>
                <a:ext cx="906" cy="904"/>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fr-FR"/>
              </a:p>
            </p:txBody>
          </p:sp>
          <p:sp>
            <p:nvSpPr>
              <p:cNvPr id="38" name="Oval 18"/>
              <p:cNvSpPr>
                <a:spLocks noChangeArrowheads="1"/>
              </p:cNvSpPr>
              <p:nvPr/>
            </p:nvSpPr>
            <p:spPr bwMode="gray">
              <a:xfrm>
                <a:off x="2451" y="1905"/>
                <a:ext cx="861" cy="845"/>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fr-FR"/>
              </a:p>
            </p:txBody>
          </p:sp>
          <p:sp>
            <p:nvSpPr>
              <p:cNvPr id="39" name="Oval 19"/>
              <p:cNvSpPr>
                <a:spLocks noChangeArrowheads="1"/>
              </p:cNvSpPr>
              <p:nvPr/>
            </p:nvSpPr>
            <p:spPr bwMode="gray">
              <a:xfrm>
                <a:off x="2502" y="1928"/>
                <a:ext cx="765" cy="687"/>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fr-FR"/>
              </a:p>
            </p:txBody>
          </p:sp>
        </p:grpSp>
      </p:grpSp>
      <p:grpSp>
        <p:nvGrpSpPr>
          <p:cNvPr id="10" name="Group 20"/>
          <p:cNvGrpSpPr>
            <a:grpSpLocks/>
          </p:cNvGrpSpPr>
          <p:nvPr/>
        </p:nvGrpSpPr>
        <p:grpSpPr bwMode="auto">
          <a:xfrm>
            <a:off x="6283300" y="5365675"/>
            <a:ext cx="233362" cy="228600"/>
            <a:chOff x="2016" y="1920"/>
            <a:chExt cx="1680" cy="1680"/>
          </a:xfrm>
        </p:grpSpPr>
        <p:sp>
          <p:nvSpPr>
            <p:cNvPr id="41" name="Oval 21"/>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42" name="Freeform 22"/>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11" name="Group 23"/>
          <p:cNvGrpSpPr>
            <a:grpSpLocks/>
          </p:cNvGrpSpPr>
          <p:nvPr/>
        </p:nvGrpSpPr>
        <p:grpSpPr bwMode="auto">
          <a:xfrm>
            <a:off x="6229325" y="5302175"/>
            <a:ext cx="287337" cy="287338"/>
            <a:chOff x="2016" y="1920"/>
            <a:chExt cx="1680" cy="1680"/>
          </a:xfrm>
        </p:grpSpPr>
        <p:sp>
          <p:nvSpPr>
            <p:cNvPr id="44" name="Oval 24"/>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45" name="Freeform 25"/>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12" name="Group 26"/>
          <p:cNvGrpSpPr>
            <a:grpSpLocks/>
          </p:cNvGrpSpPr>
          <p:nvPr/>
        </p:nvGrpSpPr>
        <p:grpSpPr bwMode="auto">
          <a:xfrm>
            <a:off x="7381850" y="4078213"/>
            <a:ext cx="287337" cy="287337"/>
            <a:chOff x="2016" y="1920"/>
            <a:chExt cx="1680" cy="1680"/>
          </a:xfrm>
        </p:grpSpPr>
        <p:sp>
          <p:nvSpPr>
            <p:cNvPr id="47" name="Oval 27"/>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48" name="Freeform 28"/>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13" name="Group 29"/>
          <p:cNvGrpSpPr>
            <a:grpSpLocks/>
          </p:cNvGrpSpPr>
          <p:nvPr/>
        </p:nvGrpSpPr>
        <p:grpSpPr bwMode="auto">
          <a:xfrm>
            <a:off x="8604225" y="5302175"/>
            <a:ext cx="287337" cy="287338"/>
            <a:chOff x="2016" y="1920"/>
            <a:chExt cx="1680" cy="1680"/>
          </a:xfrm>
        </p:grpSpPr>
        <p:sp>
          <p:nvSpPr>
            <p:cNvPr id="50" name="Oval 30"/>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51" name="Freeform 31"/>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14" name="Group 32"/>
          <p:cNvGrpSpPr>
            <a:grpSpLocks/>
          </p:cNvGrpSpPr>
          <p:nvPr/>
        </p:nvGrpSpPr>
        <p:grpSpPr bwMode="auto">
          <a:xfrm>
            <a:off x="7381850" y="4076625"/>
            <a:ext cx="287337" cy="287338"/>
            <a:chOff x="2016" y="1920"/>
            <a:chExt cx="1680" cy="1680"/>
          </a:xfrm>
        </p:grpSpPr>
        <p:sp>
          <p:nvSpPr>
            <p:cNvPr id="53" name="Oval 33"/>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54" name="Freeform 34"/>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15" name="Group 35"/>
          <p:cNvGrpSpPr>
            <a:grpSpLocks/>
          </p:cNvGrpSpPr>
          <p:nvPr/>
        </p:nvGrpSpPr>
        <p:grpSpPr bwMode="auto">
          <a:xfrm>
            <a:off x="7453287" y="6381675"/>
            <a:ext cx="287338" cy="287338"/>
            <a:chOff x="2016" y="1920"/>
            <a:chExt cx="1680" cy="1680"/>
          </a:xfrm>
        </p:grpSpPr>
        <p:sp>
          <p:nvSpPr>
            <p:cNvPr id="56" name="Oval 36"/>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57" name="Freeform 37"/>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16" name="Group 38"/>
          <p:cNvGrpSpPr>
            <a:grpSpLocks/>
          </p:cNvGrpSpPr>
          <p:nvPr/>
        </p:nvGrpSpPr>
        <p:grpSpPr bwMode="auto">
          <a:xfrm>
            <a:off x="8605812" y="5302175"/>
            <a:ext cx="287338" cy="287338"/>
            <a:chOff x="2016" y="1920"/>
            <a:chExt cx="1680" cy="1680"/>
          </a:xfrm>
        </p:grpSpPr>
        <p:sp>
          <p:nvSpPr>
            <p:cNvPr id="59" name="Oval 39"/>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60" name="Freeform 4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17" name="Group 41"/>
          <p:cNvGrpSpPr>
            <a:grpSpLocks/>
          </p:cNvGrpSpPr>
          <p:nvPr/>
        </p:nvGrpSpPr>
        <p:grpSpPr bwMode="auto">
          <a:xfrm>
            <a:off x="7454875" y="6381675"/>
            <a:ext cx="287337" cy="287338"/>
            <a:chOff x="2016" y="1920"/>
            <a:chExt cx="1680" cy="1680"/>
          </a:xfrm>
        </p:grpSpPr>
        <p:sp>
          <p:nvSpPr>
            <p:cNvPr id="62" name="Oval 42"/>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63" name="Freeform 43"/>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18" name="Group 44"/>
          <p:cNvGrpSpPr>
            <a:grpSpLocks/>
          </p:cNvGrpSpPr>
          <p:nvPr/>
        </p:nvGrpSpPr>
        <p:grpSpPr bwMode="auto">
          <a:xfrm>
            <a:off x="6227737" y="5302175"/>
            <a:ext cx="287338" cy="287338"/>
            <a:chOff x="2016" y="1920"/>
            <a:chExt cx="1680" cy="1680"/>
          </a:xfrm>
        </p:grpSpPr>
        <p:sp>
          <p:nvSpPr>
            <p:cNvPr id="65" name="Oval 45"/>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66" name="Freeform 46"/>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sp>
        <p:nvSpPr>
          <p:cNvPr id="67" name="AutoShape 47"/>
          <p:cNvSpPr>
            <a:spLocks noChangeArrowheads="1"/>
          </p:cNvSpPr>
          <p:nvPr/>
        </p:nvSpPr>
        <p:spPr bwMode="gray">
          <a:xfrm rot="16200000" flipH="1">
            <a:off x="5956275" y="5213275"/>
            <a:ext cx="615950" cy="504825"/>
          </a:xfrm>
          <a:prstGeom prst="upArrow">
            <a:avLst>
              <a:gd name="adj1" fmla="val 51676"/>
              <a:gd name="adj2" fmla="val 100000"/>
            </a:avLst>
          </a:prstGeom>
          <a:solidFill>
            <a:srgbClr val="000000"/>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eaVert" wrap="none" anchor="ctr"/>
          <a:lstStyle/>
          <a:p>
            <a:pPr algn="ctr"/>
            <a:endParaRPr lang="fr-FR">
              <a:solidFill>
                <a:srgbClr val="E68900"/>
              </a:solidFill>
            </a:endParaRPr>
          </a:p>
        </p:txBody>
      </p:sp>
      <p:grpSp>
        <p:nvGrpSpPr>
          <p:cNvPr id="19" name="Group 113"/>
          <p:cNvGrpSpPr>
            <a:grpSpLocks/>
          </p:cNvGrpSpPr>
          <p:nvPr/>
        </p:nvGrpSpPr>
        <p:grpSpPr bwMode="auto">
          <a:xfrm>
            <a:off x="357158" y="4857760"/>
            <a:ext cx="5674883" cy="964530"/>
            <a:chOff x="1654" y="1528"/>
            <a:chExt cx="2921" cy="526"/>
          </a:xfrm>
        </p:grpSpPr>
        <p:sp>
          <p:nvSpPr>
            <p:cNvPr id="82" name="AutoShape 114"/>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p>
              <a:endParaRPr lang="fr-FR"/>
            </a:p>
          </p:txBody>
        </p:sp>
        <p:sp>
          <p:nvSpPr>
            <p:cNvPr id="86" name="Text Box 118"/>
            <p:cNvSpPr txBox="1">
              <a:spLocks noChangeArrowheads="1"/>
            </p:cNvSpPr>
            <p:nvPr/>
          </p:nvSpPr>
          <p:spPr bwMode="auto">
            <a:xfrm>
              <a:off x="1920" y="1728"/>
              <a:ext cx="2160" cy="249"/>
            </a:xfrm>
            <a:prstGeom prst="rect">
              <a:avLst/>
            </a:prstGeom>
            <a:noFill/>
            <a:ln w="9525" algn="ctr">
              <a:noFill/>
              <a:miter lim="800000"/>
              <a:headEnd/>
              <a:tailEnd/>
            </a:ln>
          </p:spPr>
          <p:txBody>
            <a:bodyPr>
              <a:spAutoFit/>
            </a:bodyPr>
            <a:lstStyle/>
            <a:p>
              <a:pPr algn="ctr" eaLnBrk="0" hangingPunct="0"/>
              <a:r>
                <a:rPr lang="en-US" sz="2400" b="1">
                  <a:solidFill>
                    <a:srgbClr val="000000"/>
                  </a:solidFill>
                </a:rPr>
                <a:t>Click to add Title</a:t>
              </a:r>
            </a:p>
          </p:txBody>
        </p:sp>
        <p:sp>
          <p:nvSpPr>
            <p:cNvPr id="88" name="AutoShape 120"/>
            <p:cNvSpPr>
              <a:spLocks noChangeArrowheads="1"/>
            </p:cNvSpPr>
            <p:nvPr/>
          </p:nvSpPr>
          <p:spPr bwMode="gray">
            <a:xfrm>
              <a:off x="1654" y="1709"/>
              <a:ext cx="2921" cy="345"/>
            </a:xfrm>
            <a:prstGeom prst="roundRect">
              <a:avLst>
                <a:gd name="adj" fmla="val 50000"/>
              </a:avLst>
            </a:prstGeom>
            <a:gradFill rotWithShape="1">
              <a:gsLst>
                <a:gs pos="0">
                  <a:srgbClr val="FFFFFF"/>
                </a:gs>
                <a:gs pos="100000">
                  <a:srgbClr val="D5D8FF"/>
                </a:gs>
              </a:gsLst>
              <a:lin ang="0" scaled="1"/>
            </a:gradFill>
            <a:ln w="38100" algn="ctr">
              <a:solidFill>
                <a:schemeClr val="tx1"/>
              </a:solidFill>
              <a:round/>
              <a:headEnd/>
              <a:tailEnd/>
            </a:ln>
          </p:spPr>
          <p:txBody>
            <a:bodyPr vert="eaVert" wrap="none" anchor="ctr"/>
            <a:lstStyle/>
            <a:p>
              <a:endParaRPr lang="fr-FR"/>
            </a:p>
          </p:txBody>
        </p:sp>
        <p:sp>
          <p:nvSpPr>
            <p:cNvPr id="91" name="Text Box 123"/>
            <p:cNvSpPr txBox="1">
              <a:spLocks noChangeArrowheads="1"/>
            </p:cNvSpPr>
            <p:nvPr/>
          </p:nvSpPr>
          <p:spPr bwMode="gray">
            <a:xfrm>
              <a:off x="1881" y="1761"/>
              <a:ext cx="2485" cy="201"/>
            </a:xfrm>
            <a:prstGeom prst="rect">
              <a:avLst/>
            </a:prstGeom>
            <a:noFill/>
            <a:ln w="9525" algn="ctr">
              <a:noFill/>
              <a:miter lim="800000"/>
              <a:headEnd/>
              <a:tailEnd/>
            </a:ln>
          </p:spPr>
          <p:txBody>
            <a:bodyPr wrap="square">
              <a:spAutoFit/>
            </a:bodyPr>
            <a:lstStyle/>
            <a:p>
              <a:r>
                <a:rPr lang="ar-DZ" sz="1800" b="1" dirty="0" smtClean="0"/>
                <a:t>تحديد الظروف التي تؤدي إلى </a:t>
              </a:r>
              <a:r>
                <a:rPr lang="ar-DZ" sz="1800" b="1" dirty="0" err="1" smtClean="0"/>
                <a:t>الرض</a:t>
              </a:r>
              <a:r>
                <a:rPr lang="ar-MA" sz="1800" b="1" dirty="0" smtClean="0"/>
                <a:t>ا</a:t>
              </a:r>
              <a:r>
                <a:rPr lang="ar-DZ" sz="1800" b="1" dirty="0" smtClean="0"/>
                <a:t> أو الضيق عند التلاميذ</a:t>
              </a:r>
              <a:endParaRPr lang="fr-FR" sz="1800" b="1" dirty="0" smtClean="0">
                <a:latin typeface="+mj-lt"/>
              </a:endParaRPr>
            </a:p>
          </p:txBody>
        </p:sp>
        <p:sp>
          <p:nvSpPr>
            <p:cNvPr id="93" name="Text Box 125"/>
            <p:cNvSpPr txBox="1">
              <a:spLocks noChangeArrowheads="1"/>
            </p:cNvSpPr>
            <p:nvPr/>
          </p:nvSpPr>
          <p:spPr bwMode="gray">
            <a:xfrm>
              <a:off x="1661" y="1528"/>
              <a:ext cx="238" cy="352"/>
            </a:xfrm>
            <a:prstGeom prst="rect">
              <a:avLst/>
            </a:prstGeom>
            <a:noFill/>
            <a:ln w="9525" algn="ctr">
              <a:noFill/>
              <a:miter lim="800000"/>
              <a:headEnd/>
              <a:tailEnd/>
            </a:ln>
          </p:spPr>
          <p:txBody>
            <a:bodyPr wrap="none">
              <a:spAutoFit/>
            </a:bodyPr>
            <a:lstStyle/>
            <a:p>
              <a:r>
                <a:rPr lang="en-US" sz="36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2</a:t>
              </a:r>
              <a:endParaRPr lang="en-US" sz="36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endParaRPr>
            </a:p>
          </p:txBody>
        </p:sp>
      </p:grpSp>
      <p:grpSp>
        <p:nvGrpSpPr>
          <p:cNvPr id="20" name="Group 126"/>
          <p:cNvGrpSpPr>
            <a:grpSpLocks/>
          </p:cNvGrpSpPr>
          <p:nvPr/>
        </p:nvGrpSpPr>
        <p:grpSpPr bwMode="auto">
          <a:xfrm>
            <a:off x="357158" y="4857760"/>
            <a:ext cx="5794374" cy="1000132"/>
            <a:chOff x="1654" y="2022"/>
            <a:chExt cx="2754" cy="512"/>
          </a:xfrm>
        </p:grpSpPr>
        <p:sp>
          <p:nvSpPr>
            <p:cNvPr id="95" name="AutoShape 127"/>
            <p:cNvSpPr>
              <a:spLocks noChangeArrowheads="1"/>
            </p:cNvSpPr>
            <p:nvPr/>
          </p:nvSpPr>
          <p:spPr bwMode="auto">
            <a:xfrm>
              <a:off x="1654" y="2189"/>
              <a:ext cx="2714" cy="345"/>
            </a:xfrm>
            <a:prstGeom prst="roundRect">
              <a:avLst>
                <a:gd name="adj" fmla="val 50000"/>
              </a:avLst>
            </a:prstGeom>
            <a:gradFill rotWithShape="1">
              <a:gsLst>
                <a:gs pos="0">
                  <a:srgbClr val="F9F5D5"/>
                </a:gs>
                <a:gs pos="100000">
                  <a:srgbClr val="F5EEB7"/>
                </a:gs>
              </a:gsLst>
              <a:lin ang="0" scaled="1"/>
            </a:gradFill>
            <a:ln w="38100" algn="ctr">
              <a:solidFill>
                <a:srgbClr val="C5A667"/>
              </a:solidFill>
              <a:round/>
              <a:headEnd/>
              <a:tailEnd/>
            </a:ln>
          </p:spPr>
          <p:txBody>
            <a:bodyPr vert="eaVert" wrap="none" anchor="ctr"/>
            <a:lstStyle/>
            <a:p>
              <a:endParaRPr lang="fr-FR"/>
            </a:p>
          </p:txBody>
        </p:sp>
        <p:sp>
          <p:nvSpPr>
            <p:cNvPr id="99" name="Text Box 131"/>
            <p:cNvSpPr txBox="1">
              <a:spLocks noChangeArrowheads="1"/>
            </p:cNvSpPr>
            <p:nvPr/>
          </p:nvSpPr>
          <p:spPr bwMode="auto">
            <a:xfrm>
              <a:off x="1920" y="2208"/>
              <a:ext cx="2160" cy="249"/>
            </a:xfrm>
            <a:prstGeom prst="rect">
              <a:avLst/>
            </a:prstGeom>
            <a:noFill/>
            <a:ln w="9525" algn="ctr">
              <a:noFill/>
              <a:miter lim="800000"/>
              <a:headEnd/>
              <a:tailEnd/>
            </a:ln>
          </p:spPr>
          <p:txBody>
            <a:bodyPr>
              <a:spAutoFit/>
            </a:bodyPr>
            <a:lstStyle/>
            <a:p>
              <a:pPr algn="ctr" eaLnBrk="0" hangingPunct="0"/>
              <a:r>
                <a:rPr lang="en-US" sz="2400" b="1">
                  <a:solidFill>
                    <a:srgbClr val="000000"/>
                  </a:solidFill>
                </a:rPr>
                <a:t>Click to add Title</a:t>
              </a:r>
            </a:p>
          </p:txBody>
        </p:sp>
        <p:sp>
          <p:nvSpPr>
            <p:cNvPr id="101" name="AutoShape 133"/>
            <p:cNvSpPr>
              <a:spLocks noChangeArrowheads="1"/>
            </p:cNvSpPr>
            <p:nvPr/>
          </p:nvSpPr>
          <p:spPr bwMode="gray">
            <a:xfrm>
              <a:off x="1654" y="2189"/>
              <a:ext cx="2714" cy="345"/>
            </a:xfrm>
            <a:prstGeom prst="roundRect">
              <a:avLst>
                <a:gd name="adj" fmla="val 50000"/>
              </a:avLst>
            </a:prstGeom>
            <a:gradFill rotWithShape="1">
              <a:gsLst>
                <a:gs pos="0">
                  <a:srgbClr val="ECF9FE"/>
                </a:gs>
                <a:gs pos="100000">
                  <a:srgbClr val="B1E6FB"/>
                </a:gs>
              </a:gsLst>
              <a:lin ang="0" scaled="1"/>
            </a:gradFill>
            <a:ln w="38100" algn="ctr">
              <a:solidFill>
                <a:srgbClr val="000000"/>
              </a:solidFill>
              <a:round/>
              <a:headEnd/>
              <a:tailEnd/>
            </a:ln>
          </p:spPr>
          <p:txBody>
            <a:bodyPr vert="eaVert" wrap="none" anchor="ctr"/>
            <a:lstStyle/>
            <a:p>
              <a:endParaRPr lang="fr-FR"/>
            </a:p>
          </p:txBody>
        </p:sp>
        <p:sp>
          <p:nvSpPr>
            <p:cNvPr id="104" name="Text Box 136"/>
            <p:cNvSpPr txBox="1">
              <a:spLocks noChangeArrowheads="1"/>
            </p:cNvSpPr>
            <p:nvPr/>
          </p:nvSpPr>
          <p:spPr bwMode="gray">
            <a:xfrm>
              <a:off x="2033" y="2256"/>
              <a:ext cx="2375" cy="201"/>
            </a:xfrm>
            <a:prstGeom prst="rect">
              <a:avLst/>
            </a:prstGeom>
            <a:noFill/>
            <a:ln w="9525" algn="ctr">
              <a:noFill/>
              <a:miter lim="800000"/>
              <a:headEnd/>
              <a:tailEnd/>
            </a:ln>
          </p:spPr>
          <p:txBody>
            <a:bodyPr wrap="square">
              <a:spAutoFit/>
            </a:bodyPr>
            <a:lstStyle/>
            <a:p>
              <a:r>
                <a:rPr lang="ar-DZ" sz="1800" b="1" dirty="0" smtClean="0"/>
                <a:t>استخدام الرضا أو الضيق للتحكم في سلوك التلاميذ</a:t>
              </a:r>
              <a:endParaRPr lang="fr-FR" sz="1800" b="1" dirty="0" smtClean="0">
                <a:latin typeface="+mj-lt"/>
              </a:endParaRPr>
            </a:p>
          </p:txBody>
        </p:sp>
        <p:sp>
          <p:nvSpPr>
            <p:cNvPr id="106" name="Text Box 138"/>
            <p:cNvSpPr txBox="1">
              <a:spLocks noChangeArrowheads="1"/>
            </p:cNvSpPr>
            <p:nvPr/>
          </p:nvSpPr>
          <p:spPr bwMode="gray">
            <a:xfrm>
              <a:off x="1670" y="2022"/>
              <a:ext cx="235" cy="352"/>
            </a:xfrm>
            <a:prstGeom prst="rect">
              <a:avLst/>
            </a:prstGeom>
            <a:noFill/>
            <a:ln w="9525" algn="ctr">
              <a:noFill/>
              <a:miter lim="800000"/>
              <a:headEnd/>
              <a:tailEnd/>
            </a:ln>
          </p:spPr>
          <p:txBody>
            <a:bodyPr wrap="none">
              <a:spAutoFit/>
            </a:bodyPr>
            <a:lstStyle/>
            <a:p>
              <a:r>
                <a:rPr lang="en-US" sz="36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3</a:t>
              </a:r>
            </a:p>
          </p:txBody>
        </p:sp>
      </p:grpSp>
      <p:grpSp>
        <p:nvGrpSpPr>
          <p:cNvPr id="23" name="Group 3"/>
          <p:cNvGrpSpPr>
            <a:grpSpLocks/>
          </p:cNvGrpSpPr>
          <p:nvPr/>
        </p:nvGrpSpPr>
        <p:grpSpPr bwMode="auto">
          <a:xfrm>
            <a:off x="7380262" y="4076625"/>
            <a:ext cx="233363" cy="228600"/>
            <a:chOff x="2016" y="1920"/>
            <a:chExt cx="1680" cy="1680"/>
          </a:xfrm>
        </p:grpSpPr>
        <p:sp>
          <p:nvSpPr>
            <p:cNvPr id="109" name="Oval 4"/>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10" name="Freeform 5"/>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26" name="Group 6"/>
          <p:cNvGrpSpPr>
            <a:grpSpLocks/>
          </p:cNvGrpSpPr>
          <p:nvPr/>
        </p:nvGrpSpPr>
        <p:grpSpPr bwMode="auto">
          <a:xfrm>
            <a:off x="8604225" y="5352975"/>
            <a:ext cx="233362" cy="228600"/>
            <a:chOff x="2016" y="1920"/>
            <a:chExt cx="1680" cy="1680"/>
          </a:xfrm>
        </p:grpSpPr>
        <p:sp>
          <p:nvSpPr>
            <p:cNvPr id="112" name="Oval 7"/>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13" name="Freeform 8"/>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29" name="Group 9"/>
          <p:cNvGrpSpPr>
            <a:grpSpLocks/>
          </p:cNvGrpSpPr>
          <p:nvPr/>
        </p:nvGrpSpPr>
        <p:grpSpPr bwMode="auto">
          <a:xfrm>
            <a:off x="7453287" y="6440413"/>
            <a:ext cx="233363" cy="228600"/>
            <a:chOff x="2016" y="1920"/>
            <a:chExt cx="1680" cy="1680"/>
          </a:xfrm>
        </p:grpSpPr>
        <p:sp>
          <p:nvSpPr>
            <p:cNvPr id="115" name="Oval 10"/>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16" name="Freeform 11"/>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32" name="Group 12"/>
          <p:cNvGrpSpPr>
            <a:grpSpLocks/>
          </p:cNvGrpSpPr>
          <p:nvPr/>
        </p:nvGrpSpPr>
        <p:grpSpPr bwMode="auto">
          <a:xfrm>
            <a:off x="6931003" y="4773537"/>
            <a:ext cx="1258888" cy="1196974"/>
            <a:chOff x="3787" y="1933"/>
            <a:chExt cx="1225" cy="1225"/>
          </a:xfrm>
        </p:grpSpPr>
        <p:sp>
          <p:nvSpPr>
            <p:cNvPr id="118" name="Oval 13"/>
            <p:cNvSpPr>
              <a:spLocks noChangeArrowheads="1"/>
            </p:cNvSpPr>
            <p:nvPr/>
          </p:nvSpPr>
          <p:spPr bwMode="gray">
            <a:xfrm>
              <a:off x="3787" y="1933"/>
              <a:ext cx="1225" cy="1225"/>
            </a:xfrm>
            <a:prstGeom prst="ellipse">
              <a:avLst/>
            </a:prstGeom>
            <a:gradFill rotWithShape="1">
              <a:gsLst>
                <a:gs pos="0">
                  <a:srgbClr val="608CCC">
                    <a:alpha val="32001"/>
                  </a:srgbClr>
                </a:gs>
                <a:gs pos="100000">
                  <a:srgbClr val="608CCC">
                    <a:gamma/>
                    <a:shade val="46275"/>
                    <a:invGamma/>
                  </a:srgbClr>
                </a:gs>
              </a:gsLst>
              <a:lin ang="2700000" scaled="1"/>
            </a:gradFill>
            <a:ln w="38100" algn="ctr">
              <a:noFill/>
              <a:round/>
              <a:headEnd/>
              <a:tailEnd/>
            </a:ln>
            <a:effectLst/>
          </p:spPr>
          <p:txBody>
            <a:bodyPr wrap="none" anchor="ctr">
              <a:spAutoFit/>
            </a:bodyPr>
            <a:lstStyle/>
            <a:p>
              <a:endParaRPr lang="fr-FR"/>
            </a:p>
          </p:txBody>
        </p:sp>
        <p:grpSp>
          <p:nvGrpSpPr>
            <p:cNvPr id="34" name="Group 14"/>
            <p:cNvGrpSpPr>
              <a:grpSpLocks/>
            </p:cNvGrpSpPr>
            <p:nvPr/>
          </p:nvGrpSpPr>
          <p:grpSpPr bwMode="auto">
            <a:xfrm>
              <a:off x="3918" y="2069"/>
              <a:ext cx="959" cy="959"/>
              <a:chOff x="2416" y="1878"/>
              <a:chExt cx="959" cy="959"/>
            </a:xfrm>
          </p:grpSpPr>
          <p:sp>
            <p:nvSpPr>
              <p:cNvPr id="120" name="Oval 15"/>
              <p:cNvSpPr>
                <a:spLocks noChangeArrowheads="1"/>
              </p:cNvSpPr>
              <p:nvPr/>
            </p:nvSpPr>
            <p:spPr bwMode="gray">
              <a:xfrm>
                <a:off x="2416" y="1878"/>
                <a:ext cx="959" cy="959"/>
              </a:xfrm>
              <a:prstGeom prst="ellipse">
                <a:avLst/>
              </a:prstGeom>
              <a:solidFill>
                <a:srgbClr val="333333"/>
              </a:solidFill>
              <a:ln w="38100" algn="ctr">
                <a:noFill/>
                <a:round/>
                <a:headEnd/>
                <a:tailEnd/>
              </a:ln>
              <a:effectLst/>
            </p:spPr>
            <p:txBody>
              <a:bodyPr anchor="ctr">
                <a:spAutoFit/>
              </a:bodyPr>
              <a:lstStyle/>
              <a:p>
                <a:endParaRPr lang="fr-FR"/>
              </a:p>
            </p:txBody>
          </p:sp>
          <p:sp>
            <p:nvSpPr>
              <p:cNvPr id="121" name="Oval 16"/>
              <p:cNvSpPr>
                <a:spLocks noChangeArrowheads="1"/>
              </p:cNvSpPr>
              <p:nvPr/>
            </p:nvSpPr>
            <p:spPr bwMode="gray">
              <a:xfrm>
                <a:off x="2430" y="1890"/>
                <a:ext cx="927" cy="928"/>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fr-FR"/>
              </a:p>
            </p:txBody>
          </p:sp>
          <p:sp>
            <p:nvSpPr>
              <p:cNvPr id="122" name="Oval 17"/>
              <p:cNvSpPr>
                <a:spLocks noChangeArrowheads="1"/>
              </p:cNvSpPr>
              <p:nvPr/>
            </p:nvSpPr>
            <p:spPr bwMode="gray">
              <a:xfrm>
                <a:off x="2441" y="1896"/>
                <a:ext cx="906" cy="904"/>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fr-FR"/>
              </a:p>
            </p:txBody>
          </p:sp>
          <p:sp>
            <p:nvSpPr>
              <p:cNvPr id="123" name="Oval 18"/>
              <p:cNvSpPr>
                <a:spLocks noChangeArrowheads="1"/>
              </p:cNvSpPr>
              <p:nvPr/>
            </p:nvSpPr>
            <p:spPr bwMode="gray">
              <a:xfrm>
                <a:off x="2451" y="1905"/>
                <a:ext cx="861" cy="845"/>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fr-FR"/>
              </a:p>
            </p:txBody>
          </p:sp>
          <p:sp>
            <p:nvSpPr>
              <p:cNvPr id="124" name="Oval 19"/>
              <p:cNvSpPr>
                <a:spLocks noChangeArrowheads="1"/>
              </p:cNvSpPr>
              <p:nvPr/>
            </p:nvSpPr>
            <p:spPr bwMode="gray">
              <a:xfrm>
                <a:off x="2502" y="1928"/>
                <a:ext cx="765" cy="687"/>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fr-FR"/>
              </a:p>
            </p:txBody>
          </p:sp>
        </p:grpSp>
      </p:grpSp>
      <p:grpSp>
        <p:nvGrpSpPr>
          <p:cNvPr id="40" name="Group 20"/>
          <p:cNvGrpSpPr>
            <a:grpSpLocks/>
          </p:cNvGrpSpPr>
          <p:nvPr/>
        </p:nvGrpSpPr>
        <p:grpSpPr bwMode="auto">
          <a:xfrm>
            <a:off x="6283300" y="5365675"/>
            <a:ext cx="233362" cy="228600"/>
            <a:chOff x="2016" y="1920"/>
            <a:chExt cx="1680" cy="1680"/>
          </a:xfrm>
        </p:grpSpPr>
        <p:sp>
          <p:nvSpPr>
            <p:cNvPr id="126" name="Oval 21"/>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27" name="Freeform 22"/>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43" name="Group 23"/>
          <p:cNvGrpSpPr>
            <a:grpSpLocks/>
          </p:cNvGrpSpPr>
          <p:nvPr/>
        </p:nvGrpSpPr>
        <p:grpSpPr bwMode="auto">
          <a:xfrm>
            <a:off x="6229325" y="5302175"/>
            <a:ext cx="287337" cy="287338"/>
            <a:chOff x="2016" y="1920"/>
            <a:chExt cx="1680" cy="1680"/>
          </a:xfrm>
        </p:grpSpPr>
        <p:sp>
          <p:nvSpPr>
            <p:cNvPr id="129" name="Oval 24"/>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30" name="Freeform 25"/>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46" name="Group 26"/>
          <p:cNvGrpSpPr>
            <a:grpSpLocks/>
          </p:cNvGrpSpPr>
          <p:nvPr/>
        </p:nvGrpSpPr>
        <p:grpSpPr bwMode="auto">
          <a:xfrm>
            <a:off x="7381850" y="4078213"/>
            <a:ext cx="287337" cy="287337"/>
            <a:chOff x="2016" y="1920"/>
            <a:chExt cx="1680" cy="1680"/>
          </a:xfrm>
        </p:grpSpPr>
        <p:sp>
          <p:nvSpPr>
            <p:cNvPr id="132" name="Oval 27"/>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33" name="Freeform 28"/>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49" name="Group 29"/>
          <p:cNvGrpSpPr>
            <a:grpSpLocks/>
          </p:cNvGrpSpPr>
          <p:nvPr/>
        </p:nvGrpSpPr>
        <p:grpSpPr bwMode="auto">
          <a:xfrm>
            <a:off x="8604225" y="5302175"/>
            <a:ext cx="287337" cy="287338"/>
            <a:chOff x="2016" y="1920"/>
            <a:chExt cx="1680" cy="1680"/>
          </a:xfrm>
        </p:grpSpPr>
        <p:sp>
          <p:nvSpPr>
            <p:cNvPr id="135" name="Oval 30"/>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36" name="Freeform 31"/>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52" name="Group 32"/>
          <p:cNvGrpSpPr>
            <a:grpSpLocks/>
          </p:cNvGrpSpPr>
          <p:nvPr/>
        </p:nvGrpSpPr>
        <p:grpSpPr bwMode="auto">
          <a:xfrm>
            <a:off x="7381850" y="4076625"/>
            <a:ext cx="287337" cy="287338"/>
            <a:chOff x="2016" y="1920"/>
            <a:chExt cx="1680" cy="1680"/>
          </a:xfrm>
        </p:grpSpPr>
        <p:sp>
          <p:nvSpPr>
            <p:cNvPr id="138" name="Oval 33"/>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39" name="Freeform 34"/>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55" name="Group 35"/>
          <p:cNvGrpSpPr>
            <a:grpSpLocks/>
          </p:cNvGrpSpPr>
          <p:nvPr/>
        </p:nvGrpSpPr>
        <p:grpSpPr bwMode="auto">
          <a:xfrm>
            <a:off x="7453287" y="6381675"/>
            <a:ext cx="287338" cy="287338"/>
            <a:chOff x="2016" y="1920"/>
            <a:chExt cx="1680" cy="1680"/>
          </a:xfrm>
        </p:grpSpPr>
        <p:sp>
          <p:nvSpPr>
            <p:cNvPr id="141" name="Oval 36"/>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42" name="Freeform 37"/>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58" name="Group 38"/>
          <p:cNvGrpSpPr>
            <a:grpSpLocks/>
          </p:cNvGrpSpPr>
          <p:nvPr/>
        </p:nvGrpSpPr>
        <p:grpSpPr bwMode="auto">
          <a:xfrm>
            <a:off x="8605812" y="5302175"/>
            <a:ext cx="287338" cy="287338"/>
            <a:chOff x="2016" y="1920"/>
            <a:chExt cx="1680" cy="1680"/>
          </a:xfrm>
        </p:grpSpPr>
        <p:sp>
          <p:nvSpPr>
            <p:cNvPr id="144" name="Oval 39"/>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45" name="Freeform 40"/>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61" name="Group 41"/>
          <p:cNvGrpSpPr>
            <a:grpSpLocks/>
          </p:cNvGrpSpPr>
          <p:nvPr/>
        </p:nvGrpSpPr>
        <p:grpSpPr bwMode="auto">
          <a:xfrm>
            <a:off x="7454875" y="6381675"/>
            <a:ext cx="287337" cy="287338"/>
            <a:chOff x="2016" y="1920"/>
            <a:chExt cx="1680" cy="1680"/>
          </a:xfrm>
        </p:grpSpPr>
        <p:sp>
          <p:nvSpPr>
            <p:cNvPr id="147" name="Oval 42"/>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48" name="Freeform 43"/>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grpSp>
        <p:nvGrpSpPr>
          <p:cNvPr id="64" name="Group 44"/>
          <p:cNvGrpSpPr>
            <a:grpSpLocks/>
          </p:cNvGrpSpPr>
          <p:nvPr/>
        </p:nvGrpSpPr>
        <p:grpSpPr bwMode="auto">
          <a:xfrm>
            <a:off x="6227737" y="5302175"/>
            <a:ext cx="287338" cy="287338"/>
            <a:chOff x="2016" y="1920"/>
            <a:chExt cx="1680" cy="1680"/>
          </a:xfrm>
        </p:grpSpPr>
        <p:sp>
          <p:nvSpPr>
            <p:cNvPr id="150" name="Oval 45"/>
            <p:cNvSpPr>
              <a:spLocks noChangeArrowheads="1"/>
            </p:cNvSpPr>
            <p:nvPr/>
          </p:nvSpPr>
          <p:spPr bwMode="gray">
            <a:xfrm>
              <a:off x="2016" y="1920"/>
              <a:ext cx="1680" cy="1680"/>
            </a:xfrm>
            <a:prstGeom prst="ellipse">
              <a:avLst/>
            </a:prstGeom>
            <a:gradFill rotWithShape="1">
              <a:gsLst>
                <a:gs pos="0">
                  <a:srgbClr val="3D71BD"/>
                </a:gs>
                <a:gs pos="100000">
                  <a:srgbClr val="3D71BD">
                    <a:gamma/>
                    <a:shade val="63529"/>
                    <a:invGamma/>
                  </a:srgbClr>
                </a:gs>
              </a:gsLst>
              <a:lin ang="5400000" scaled="1"/>
            </a:gradFill>
            <a:ln w="9525">
              <a:noFill/>
              <a:round/>
              <a:headEnd/>
              <a:tailEnd/>
            </a:ln>
            <a:effectLst/>
          </p:spPr>
          <p:txBody>
            <a:bodyPr wrap="none" anchor="ctr"/>
            <a:lstStyle/>
            <a:p>
              <a:endParaRPr lang="fr-FR"/>
            </a:p>
          </p:txBody>
        </p:sp>
        <p:sp>
          <p:nvSpPr>
            <p:cNvPr id="151" name="Freeform 46"/>
            <p:cNvSpPr>
              <a:spLocks/>
            </p:cNvSpPr>
            <p:nvPr/>
          </p:nvSpPr>
          <p:spPr bwMode="gray">
            <a:xfrm>
              <a:off x="2208" y="1948"/>
              <a:ext cx="1296" cy="634"/>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3D71BD"/>
                </a:gs>
              </a:gsLst>
              <a:lin ang="5400000" scaled="1"/>
            </a:gradFill>
            <a:ln w="0">
              <a:noFill/>
              <a:prstDash val="solid"/>
              <a:round/>
              <a:headEnd/>
              <a:tailEnd/>
            </a:ln>
          </p:spPr>
          <p:txBody>
            <a:bodyPr/>
            <a:lstStyle/>
            <a:p>
              <a:endParaRPr lang="fr-FR"/>
            </a:p>
          </p:txBody>
        </p:sp>
      </p:grpSp>
      <p:sp>
        <p:nvSpPr>
          <p:cNvPr id="152" name="AutoShape 47"/>
          <p:cNvSpPr>
            <a:spLocks noChangeArrowheads="1"/>
          </p:cNvSpPr>
          <p:nvPr/>
        </p:nvSpPr>
        <p:spPr bwMode="gray">
          <a:xfrm rot="16200000" flipH="1">
            <a:off x="5956275" y="5213275"/>
            <a:ext cx="615950" cy="504825"/>
          </a:xfrm>
          <a:prstGeom prst="upArrow">
            <a:avLst>
              <a:gd name="adj1" fmla="val 51676"/>
              <a:gd name="adj2" fmla="val 100000"/>
            </a:avLst>
          </a:prstGeom>
          <a:solidFill>
            <a:schemeClr val="tx1"/>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eaVert" wrap="none" anchor="ctr"/>
          <a:lstStyle/>
          <a:p>
            <a:pPr algn="ctr"/>
            <a:endParaRPr lang="fr-FR">
              <a:solidFill>
                <a:srgbClr val="E68900"/>
              </a:solidFill>
            </a:endParaRPr>
          </a:p>
        </p:txBody>
      </p:sp>
      <p:grpSp>
        <p:nvGrpSpPr>
          <p:cNvPr id="68" name="Group 113"/>
          <p:cNvGrpSpPr>
            <a:grpSpLocks/>
          </p:cNvGrpSpPr>
          <p:nvPr/>
        </p:nvGrpSpPr>
        <p:grpSpPr bwMode="auto">
          <a:xfrm>
            <a:off x="357158" y="4929198"/>
            <a:ext cx="5722203" cy="928694"/>
            <a:chOff x="1654" y="1563"/>
            <a:chExt cx="2714" cy="515"/>
          </a:xfrm>
        </p:grpSpPr>
        <p:sp>
          <p:nvSpPr>
            <p:cNvPr id="154" name="AutoShape 114"/>
            <p:cNvSpPr>
              <a:spLocks noChangeArrowheads="1"/>
            </p:cNvSpPr>
            <p:nvPr/>
          </p:nvSpPr>
          <p:spPr bwMode="auto">
            <a:xfrm>
              <a:off x="1654" y="1709"/>
              <a:ext cx="2714" cy="345"/>
            </a:xfrm>
            <a:prstGeom prst="roundRect">
              <a:avLst>
                <a:gd name="adj" fmla="val 50000"/>
              </a:avLst>
            </a:prstGeom>
            <a:gradFill rotWithShape="1">
              <a:gsLst>
                <a:gs pos="0">
                  <a:srgbClr val="F9F5D5"/>
                </a:gs>
                <a:gs pos="100000">
                  <a:srgbClr val="F5EEB7"/>
                </a:gs>
              </a:gsLst>
              <a:lin ang="0" scaled="1"/>
            </a:gradFill>
            <a:ln w="38100" algn="ctr">
              <a:solidFill>
                <a:srgbClr val="74A731"/>
              </a:solidFill>
              <a:round/>
              <a:headEnd/>
              <a:tailEnd/>
            </a:ln>
          </p:spPr>
          <p:txBody>
            <a:bodyPr vert="eaVert" wrap="none" anchor="ctr"/>
            <a:lstStyle/>
            <a:p>
              <a:endParaRPr lang="fr-FR"/>
            </a:p>
          </p:txBody>
        </p:sp>
        <p:sp>
          <p:nvSpPr>
            <p:cNvPr id="158" name="Text Box 118"/>
            <p:cNvSpPr txBox="1">
              <a:spLocks noChangeArrowheads="1"/>
            </p:cNvSpPr>
            <p:nvPr/>
          </p:nvSpPr>
          <p:spPr bwMode="auto">
            <a:xfrm>
              <a:off x="1920" y="1728"/>
              <a:ext cx="2160" cy="249"/>
            </a:xfrm>
            <a:prstGeom prst="rect">
              <a:avLst/>
            </a:prstGeom>
            <a:noFill/>
            <a:ln w="9525" algn="ctr">
              <a:noFill/>
              <a:miter lim="800000"/>
              <a:headEnd/>
              <a:tailEnd/>
            </a:ln>
          </p:spPr>
          <p:txBody>
            <a:bodyPr>
              <a:spAutoFit/>
            </a:bodyPr>
            <a:lstStyle/>
            <a:p>
              <a:pPr algn="ctr" eaLnBrk="0" hangingPunct="0"/>
              <a:r>
                <a:rPr lang="en-US" sz="2400" b="1">
                  <a:solidFill>
                    <a:srgbClr val="000000"/>
                  </a:solidFill>
                </a:rPr>
                <a:t>Click to add Title</a:t>
              </a:r>
            </a:p>
          </p:txBody>
        </p:sp>
        <p:sp>
          <p:nvSpPr>
            <p:cNvPr id="160" name="AutoShape 120"/>
            <p:cNvSpPr>
              <a:spLocks noChangeArrowheads="1"/>
            </p:cNvSpPr>
            <p:nvPr/>
          </p:nvSpPr>
          <p:spPr bwMode="gray">
            <a:xfrm>
              <a:off x="1654" y="1709"/>
              <a:ext cx="2714" cy="345"/>
            </a:xfrm>
            <a:prstGeom prst="roundRect">
              <a:avLst>
                <a:gd name="adj" fmla="val 50000"/>
              </a:avLst>
            </a:prstGeom>
            <a:gradFill rotWithShape="1">
              <a:gsLst>
                <a:gs pos="0">
                  <a:srgbClr val="FFFFFF"/>
                </a:gs>
                <a:gs pos="100000">
                  <a:srgbClr val="D5D8FF"/>
                </a:gs>
              </a:gsLst>
              <a:lin ang="0" scaled="1"/>
            </a:gradFill>
            <a:ln w="38100" algn="ctr">
              <a:solidFill>
                <a:schemeClr val="tx1"/>
              </a:solidFill>
              <a:round/>
              <a:headEnd/>
              <a:tailEnd/>
            </a:ln>
          </p:spPr>
          <p:txBody>
            <a:bodyPr vert="eaVert" wrap="none" anchor="ctr"/>
            <a:lstStyle/>
            <a:p>
              <a:endParaRPr lang="fr-FR"/>
            </a:p>
          </p:txBody>
        </p:sp>
        <p:sp>
          <p:nvSpPr>
            <p:cNvPr id="163" name="Text Box 123"/>
            <p:cNvSpPr txBox="1">
              <a:spLocks noChangeArrowheads="1"/>
            </p:cNvSpPr>
            <p:nvPr/>
          </p:nvSpPr>
          <p:spPr bwMode="gray">
            <a:xfrm>
              <a:off x="1774" y="1759"/>
              <a:ext cx="2559" cy="319"/>
            </a:xfrm>
            <a:prstGeom prst="rect">
              <a:avLst/>
            </a:prstGeom>
            <a:noFill/>
            <a:ln w="9525" algn="ctr">
              <a:noFill/>
              <a:miter lim="800000"/>
              <a:headEnd/>
              <a:tailEnd/>
            </a:ln>
          </p:spPr>
          <p:txBody>
            <a:bodyPr wrap="square">
              <a:spAutoFit/>
            </a:bodyPr>
            <a:lstStyle/>
            <a:p>
              <a:pPr algn="ctr" rtl="1"/>
              <a:r>
                <a:rPr lang="ar-DZ" sz="1600" b="1" dirty="0" smtClean="0"/>
                <a:t>مهمة المعلم هي استثارة رغبة التلميذ في الاستجابة والاندفاع في المحاولة والخطأ</a:t>
              </a:r>
              <a:endParaRPr lang="fr-FR" sz="1600" b="1" dirty="0" smtClean="0"/>
            </a:p>
          </p:txBody>
        </p:sp>
        <p:sp>
          <p:nvSpPr>
            <p:cNvPr id="165" name="Text Box 125"/>
            <p:cNvSpPr txBox="1">
              <a:spLocks noChangeArrowheads="1"/>
            </p:cNvSpPr>
            <p:nvPr/>
          </p:nvSpPr>
          <p:spPr bwMode="gray">
            <a:xfrm>
              <a:off x="1661" y="1563"/>
              <a:ext cx="238" cy="352"/>
            </a:xfrm>
            <a:prstGeom prst="rect">
              <a:avLst/>
            </a:prstGeom>
            <a:noFill/>
            <a:ln w="9525" algn="ctr">
              <a:noFill/>
              <a:miter lim="800000"/>
              <a:headEnd/>
              <a:tailEnd/>
            </a:ln>
          </p:spPr>
          <p:txBody>
            <a:bodyPr wrap="none">
              <a:spAutoFit/>
            </a:bodyPr>
            <a:lstStyle/>
            <a:p>
              <a:r>
                <a:rPr lang="en-US" sz="36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4</a:t>
              </a:r>
              <a:endParaRPr lang="en-US" sz="36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endParaRPr>
            </a:p>
          </p:txBody>
        </p:sp>
      </p:grpSp>
      <p:grpSp>
        <p:nvGrpSpPr>
          <p:cNvPr id="70" name="Group 126"/>
          <p:cNvGrpSpPr>
            <a:grpSpLocks/>
          </p:cNvGrpSpPr>
          <p:nvPr/>
        </p:nvGrpSpPr>
        <p:grpSpPr bwMode="auto">
          <a:xfrm>
            <a:off x="214282" y="4857760"/>
            <a:ext cx="5728170" cy="1003743"/>
            <a:chOff x="1654" y="2004"/>
            <a:chExt cx="2714" cy="556"/>
          </a:xfrm>
        </p:grpSpPr>
        <p:sp>
          <p:nvSpPr>
            <p:cNvPr id="167" name="AutoShape 127"/>
            <p:cNvSpPr>
              <a:spLocks noChangeArrowheads="1"/>
            </p:cNvSpPr>
            <p:nvPr/>
          </p:nvSpPr>
          <p:spPr bwMode="auto">
            <a:xfrm>
              <a:off x="1654" y="2189"/>
              <a:ext cx="2714" cy="345"/>
            </a:xfrm>
            <a:prstGeom prst="roundRect">
              <a:avLst>
                <a:gd name="adj" fmla="val 50000"/>
              </a:avLst>
            </a:prstGeom>
            <a:gradFill rotWithShape="1">
              <a:gsLst>
                <a:gs pos="0">
                  <a:srgbClr val="F9F5D5"/>
                </a:gs>
                <a:gs pos="100000">
                  <a:srgbClr val="F5EEB7"/>
                </a:gs>
              </a:gsLst>
              <a:lin ang="0" scaled="1"/>
            </a:gradFill>
            <a:ln w="38100" algn="ctr">
              <a:solidFill>
                <a:srgbClr val="C5A667"/>
              </a:solidFill>
              <a:round/>
              <a:headEnd/>
              <a:tailEnd/>
            </a:ln>
          </p:spPr>
          <p:txBody>
            <a:bodyPr vert="eaVert" wrap="none" anchor="ctr"/>
            <a:lstStyle/>
            <a:p>
              <a:endParaRPr lang="fr-FR">
                <a:latin typeface="+mj-lt"/>
              </a:endParaRPr>
            </a:p>
          </p:txBody>
        </p:sp>
        <p:sp>
          <p:nvSpPr>
            <p:cNvPr id="171" name="Text Box 131"/>
            <p:cNvSpPr txBox="1">
              <a:spLocks noChangeArrowheads="1"/>
            </p:cNvSpPr>
            <p:nvPr/>
          </p:nvSpPr>
          <p:spPr bwMode="auto">
            <a:xfrm>
              <a:off x="1920" y="2208"/>
              <a:ext cx="2160" cy="252"/>
            </a:xfrm>
            <a:prstGeom prst="rect">
              <a:avLst/>
            </a:prstGeom>
            <a:noFill/>
            <a:ln w="9525" algn="ctr">
              <a:noFill/>
              <a:miter lim="800000"/>
              <a:headEnd/>
              <a:tailEnd/>
            </a:ln>
          </p:spPr>
          <p:txBody>
            <a:bodyPr>
              <a:spAutoFit/>
            </a:bodyPr>
            <a:lstStyle/>
            <a:p>
              <a:pPr algn="ctr" eaLnBrk="0" hangingPunct="0"/>
              <a:r>
                <a:rPr lang="en-US" sz="2400" b="1">
                  <a:solidFill>
                    <a:srgbClr val="000000"/>
                  </a:solidFill>
                  <a:latin typeface="+mj-lt"/>
                </a:rPr>
                <a:t>Click to add Title</a:t>
              </a:r>
            </a:p>
          </p:txBody>
        </p:sp>
        <p:sp>
          <p:nvSpPr>
            <p:cNvPr id="173" name="AutoShape 133"/>
            <p:cNvSpPr>
              <a:spLocks noChangeArrowheads="1"/>
            </p:cNvSpPr>
            <p:nvPr/>
          </p:nvSpPr>
          <p:spPr bwMode="gray">
            <a:xfrm>
              <a:off x="1654" y="2189"/>
              <a:ext cx="2714" cy="345"/>
            </a:xfrm>
            <a:prstGeom prst="roundRect">
              <a:avLst>
                <a:gd name="adj" fmla="val 50000"/>
              </a:avLst>
            </a:prstGeom>
            <a:gradFill rotWithShape="1">
              <a:gsLst>
                <a:gs pos="0">
                  <a:srgbClr val="ECF9FE"/>
                </a:gs>
                <a:gs pos="100000">
                  <a:srgbClr val="B1E6FB"/>
                </a:gs>
              </a:gsLst>
              <a:lin ang="0" scaled="1"/>
            </a:gradFill>
            <a:ln w="38100" algn="ctr">
              <a:solidFill>
                <a:schemeClr val="tx1"/>
              </a:solidFill>
              <a:round/>
              <a:headEnd/>
              <a:tailEnd/>
            </a:ln>
          </p:spPr>
          <p:txBody>
            <a:bodyPr vert="eaVert" wrap="none" anchor="ctr"/>
            <a:lstStyle/>
            <a:p>
              <a:endParaRPr lang="fr-FR">
                <a:latin typeface="+mj-lt"/>
              </a:endParaRPr>
            </a:p>
          </p:txBody>
        </p:sp>
        <p:sp>
          <p:nvSpPr>
            <p:cNvPr id="176" name="Text Box 136"/>
            <p:cNvSpPr txBox="1">
              <a:spLocks noChangeArrowheads="1"/>
            </p:cNvSpPr>
            <p:nvPr/>
          </p:nvSpPr>
          <p:spPr bwMode="gray">
            <a:xfrm>
              <a:off x="1756" y="2241"/>
              <a:ext cx="2522" cy="319"/>
            </a:xfrm>
            <a:prstGeom prst="rect">
              <a:avLst/>
            </a:prstGeom>
            <a:noFill/>
            <a:ln w="9525" algn="ctr">
              <a:noFill/>
              <a:miter lim="800000"/>
              <a:headEnd/>
              <a:tailEnd/>
            </a:ln>
          </p:spPr>
          <p:txBody>
            <a:bodyPr wrap="square">
              <a:spAutoFit/>
            </a:bodyPr>
            <a:lstStyle/>
            <a:p>
              <a:pPr algn="ctr"/>
              <a:r>
                <a:rPr lang="ar-DZ" sz="1600" b="1" dirty="0" smtClean="0"/>
                <a:t>على المعلم والمتعلم تحديد خصائص الأداء الجيد حتى يمكن تحديد تشخيص الأخطاء، كي لا تتكرر ويصعب تعديلها فيما بعد</a:t>
              </a:r>
              <a:endParaRPr lang="fr-FR" sz="1600" b="1" dirty="0">
                <a:latin typeface="+mj-lt"/>
              </a:endParaRPr>
            </a:p>
          </p:txBody>
        </p:sp>
        <p:sp>
          <p:nvSpPr>
            <p:cNvPr id="178" name="Text Box 138"/>
            <p:cNvSpPr txBox="1">
              <a:spLocks noChangeArrowheads="1"/>
            </p:cNvSpPr>
            <p:nvPr/>
          </p:nvSpPr>
          <p:spPr bwMode="gray">
            <a:xfrm>
              <a:off x="1661" y="2004"/>
              <a:ext cx="238" cy="352"/>
            </a:xfrm>
            <a:prstGeom prst="rect">
              <a:avLst/>
            </a:prstGeom>
            <a:noFill/>
            <a:ln w="9525" algn="ctr">
              <a:noFill/>
              <a:miter lim="800000"/>
              <a:headEnd/>
              <a:tailEnd/>
            </a:ln>
          </p:spPr>
          <p:txBody>
            <a:bodyPr wrap="none">
              <a:spAutoFit/>
            </a:bodyPr>
            <a:lstStyle/>
            <a:p>
              <a:r>
                <a:rPr lang="en-US" sz="36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5</a:t>
              </a:r>
              <a:endParaRPr lang="en-US" sz="36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endParaRPr>
            </a:p>
          </p:txBody>
        </p:sp>
      </p:grpSp>
      <p:sp>
        <p:nvSpPr>
          <p:cNvPr id="107" name="Oval 2"/>
          <p:cNvSpPr>
            <a:spLocks noChangeArrowheads="1"/>
          </p:cNvSpPr>
          <p:nvPr/>
        </p:nvSpPr>
        <p:spPr bwMode="gray">
          <a:xfrm>
            <a:off x="6372200" y="4221088"/>
            <a:ext cx="2376487" cy="2305050"/>
          </a:xfrm>
          <a:prstGeom prst="ellipse">
            <a:avLst/>
          </a:prstGeom>
          <a:noFill/>
          <a:ln w="38100" algn="ctr">
            <a:solidFill>
              <a:schemeClr val="tx1"/>
            </a:solidFill>
            <a:round/>
            <a:headEnd/>
            <a:tailEnd/>
          </a:ln>
          <a:effectLst/>
        </p:spPr>
        <p:txBody>
          <a:bodyPr anchor="ctr">
            <a:spAutoFit/>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14"/>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13"/>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5"/>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2"/>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6"/>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7"/>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1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nodeType="clickEffect">
                                  <p:stCondLst>
                                    <p:cond delay="0"/>
                                  </p:stCondLst>
                                  <p:childTnLst>
                                    <p:animMotion origin="layout" path="M 0.0007 0.00047 C -0.00486 0.00162 -0.01979 0.00162 -0.03246 0.00787 C -0.04514 0.01412 -0.06267 0.02338 -0.07552 0.0375 C -0.08837 0.05162 -0.10191 0.07732 -0.10955 0.09306 C -0.11719 0.1088 -0.11875 0.12176 -0.12135 0.13195 C -0.12396 0.14213 -0.1243 0.14838 -0.12483 0.15417 C -0.12535 0.15996 -0.125 0.16065 -0.12483 0.16621 C -0.12465 0.17176 -0.1243 0.18311 -0.12413 0.1875 " pathEditMode="relative" rAng="0" ptsTypes="aaaaaaaa">
                                      <p:cBhvr>
                                        <p:cTn id="24" dur="800" fill="hold"/>
                                        <p:tgtEl>
                                          <p:spTgt spid="5"/>
                                        </p:tgtEl>
                                        <p:attrNameLst>
                                          <p:attrName>ppt_x</p:attrName>
                                          <p:attrName>ppt_y</p:attrName>
                                        </p:attrNameLst>
                                      </p:cBhvr>
                                      <p:rCtr x="-63" y="94"/>
                                    </p:animMotion>
                                  </p:childTnLst>
                                </p:cTn>
                              </p:par>
                              <p:par>
                                <p:cTn id="25" presetID="0" presetClass="path" presetSubtype="0" accel="50000" decel="50000" fill="hold" nodeType="withEffect">
                                  <p:stCondLst>
                                    <p:cond delay="0"/>
                                  </p:stCondLst>
                                  <p:childTnLst>
                                    <p:animMotion origin="layout" path="M 0.00382 -0.00232 C 0.004 -0.00487 0.00469 -0.01343 0.00452 -0.01806 C 0.00435 -0.02269 0.00539 -0.01899 0.00313 -0.0301 C 0.00087 -0.04121 -0.00468 -0.06991 -0.00937 -0.08473 C -0.01407 -0.09954 -0.02065 -0.11042 -0.02465 -0.11899 C -0.02864 -0.12755 -0.02917 -0.13125 -0.03368 -0.13658 C -0.0382 -0.1419 -0.04618 -0.14514 -0.05173 -0.15047 C -0.0573 -0.15579 -0.06093 -0.1632 -0.06753 -0.16806 C -0.07413 -0.17292 -0.0823 -0.17616 -0.09184 -0.17917 C -0.10139 -0.18218 -0.11823 -0.18426 -0.12518 -0.18565 " pathEditMode="relative" rAng="0" ptsTypes="aaaaaaaaaa">
                                      <p:cBhvr>
                                        <p:cTn id="26" dur="800" fill="hold"/>
                                        <p:tgtEl>
                                          <p:spTgt spid="6"/>
                                        </p:tgtEl>
                                        <p:attrNameLst>
                                          <p:attrName>ppt_x</p:attrName>
                                          <p:attrName>ppt_y</p:attrName>
                                        </p:attrNameLst>
                                      </p:cBhvr>
                                      <p:rCtr x="-64" y="-92"/>
                                    </p:animMotion>
                                  </p:childTnLst>
                                </p:cTn>
                              </p:par>
                              <p:par>
                                <p:cTn id="27" presetID="0" presetClass="path" presetSubtype="0" accel="50000" decel="50000" fill="hold" nodeType="withEffect">
                                  <p:stCondLst>
                                    <p:cond delay="0"/>
                                  </p:stCondLst>
                                  <p:childTnLst>
                                    <p:animMotion origin="layout" path="M 0.00069 0.00231 C 0.00538 0.00069 0.01909 -0.00301 0.02899 -0.00718 C 0.03889 -0.01134 0.05156 -0.01667 0.06024 -0.02199 C 0.06892 -0.02731 0.07482 -0.03287 0.08107 -0.03866 C 0.08732 -0.04444 0.09305 -0.05046 0.09774 -0.05625 C 0.10243 -0.06204 0.10555 -0.06782 0.10885 -0.07384 C 0.11215 -0.07986 0.11475 -0.08565 0.11718 -0.09236 C 0.11962 -0.09907 0.12187 -0.10833 0.12343 -0.11458 C 0.125 -0.12083 0.12604 -0.12269 0.12691 -0.13032 C 0.12777 -0.13796 0.12795 -0.15463 0.1283 -0.16088 " pathEditMode="relative" rAng="0" ptsTypes="aaaaaaaaaa">
                                      <p:cBhvr>
                                        <p:cTn id="28" dur="800" fill="hold"/>
                                        <p:tgtEl>
                                          <p:spTgt spid="7"/>
                                        </p:tgtEl>
                                        <p:attrNameLst>
                                          <p:attrName>ppt_x</p:attrName>
                                          <p:attrName>ppt_y</p:attrName>
                                        </p:attrNameLst>
                                      </p:cBhvr>
                                      <p:rCtr x="64" y="-82"/>
                                    </p:animMotion>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7" presetClass="entr" presetSubtype="2" fill="hold" nodeType="with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p:cTn id="33" dur="500" fill="hold"/>
                                        <p:tgtEl>
                                          <p:spTgt spid="2"/>
                                        </p:tgtEl>
                                        <p:attrNameLst>
                                          <p:attrName>ppt_x</p:attrName>
                                        </p:attrNameLst>
                                      </p:cBhvr>
                                      <p:tavLst>
                                        <p:tav tm="0">
                                          <p:val>
                                            <p:strVal val="#ppt_x+#ppt_w/2"/>
                                          </p:val>
                                        </p:tav>
                                        <p:tav tm="100000">
                                          <p:val>
                                            <p:strVal val="#ppt_x"/>
                                          </p:val>
                                        </p:tav>
                                      </p:tavLst>
                                    </p:anim>
                                    <p:anim calcmode="lin" valueType="num">
                                      <p:cBhvr>
                                        <p:cTn id="34" dur="500" fill="hold"/>
                                        <p:tgtEl>
                                          <p:spTgt spid="2"/>
                                        </p:tgtEl>
                                        <p:attrNameLst>
                                          <p:attrName>ppt_y</p:attrName>
                                        </p:attrNameLst>
                                      </p:cBhvr>
                                      <p:tavLst>
                                        <p:tav tm="0">
                                          <p:val>
                                            <p:strVal val="#ppt_y"/>
                                          </p:val>
                                        </p:tav>
                                        <p:tav tm="100000">
                                          <p:val>
                                            <p:strVal val="#ppt_y"/>
                                          </p:val>
                                        </p:tav>
                                      </p:tavLst>
                                    </p:anim>
                                    <p:anim calcmode="lin" valueType="num">
                                      <p:cBhvr>
                                        <p:cTn id="35" dur="500" fill="hold"/>
                                        <p:tgtEl>
                                          <p:spTgt spid="2"/>
                                        </p:tgtEl>
                                        <p:attrNameLst>
                                          <p:attrName>ppt_w</p:attrName>
                                        </p:attrNameLst>
                                      </p:cBhvr>
                                      <p:tavLst>
                                        <p:tav tm="0">
                                          <p:val>
                                            <p:fltVal val="0"/>
                                          </p:val>
                                        </p:tav>
                                        <p:tav tm="100000">
                                          <p:val>
                                            <p:strVal val="#ppt_w"/>
                                          </p:val>
                                        </p:tav>
                                      </p:tavLst>
                                    </p:anim>
                                    <p:anim calcmode="lin" valueType="num">
                                      <p:cBhvr>
                                        <p:cTn id="36" dur="500" fill="hold"/>
                                        <p:tgtEl>
                                          <p:spTgt spid="2"/>
                                        </p:tgtEl>
                                        <p:attrNameLst>
                                          <p:attrName>ppt_h</p:attrName>
                                        </p:attrNameLst>
                                      </p:cBhvr>
                                      <p:tavLst>
                                        <p:tav tm="0">
                                          <p:val>
                                            <p:strVal val="#ppt_h"/>
                                          </p:val>
                                        </p:tav>
                                        <p:tav tm="100000">
                                          <p:val>
                                            <p:strVal val="#ppt_h"/>
                                          </p:val>
                                        </p:tav>
                                      </p:tavLst>
                                    </p:anim>
                                  </p:childTnLst>
                                </p:cTn>
                              </p:par>
                              <p:par>
                                <p:cTn id="37" presetID="0" presetClass="path" presetSubtype="0" accel="50000" decel="50000" fill="hold" nodeType="withEffect">
                                  <p:stCondLst>
                                    <p:cond delay="0"/>
                                  </p:stCondLst>
                                  <p:childTnLst>
                                    <p:animMotion origin="layout" path="M -0.00209 0.01365 C -0.00122 0.01828 -0.00018 0.03032 0.00277 0.0412 C 0.00572 0.05208 0.00989 0.0669 0.01597 0.07916 C 0.02204 0.09143 0.03142 0.10532 0.03958 0.11527 C 0.04774 0.12523 0.05694 0.13264 0.06527 0.13842 C 0.07361 0.14421 0.08142 0.14745 0.08958 0.15046 C 0.09774 0.15347 0.10763 0.15625 0.11458 0.15694 C 0.12152 0.15764 0.12777 0.15463 0.13125 0.15416 " pathEditMode="relative" rAng="0" ptsTypes="aaaaaaaa">
                                      <p:cBhvr>
                                        <p:cTn id="38" dur="800" fill="hold"/>
                                        <p:tgtEl>
                                          <p:spTgt spid="10"/>
                                        </p:tgtEl>
                                        <p:attrNameLst>
                                          <p:attrName>ppt_x</p:attrName>
                                          <p:attrName>ppt_y</p:attrName>
                                        </p:attrNameLst>
                                      </p:cBhvr>
                                      <p:rCtr x="67" y="72"/>
                                    </p:animMotion>
                                  </p:childTnLst>
                                </p:cTn>
                              </p:par>
                            </p:childTnLst>
                          </p:cTn>
                        </p:par>
                      </p:childTnLst>
                    </p:cTn>
                  </p:par>
                  <p:par>
                    <p:cTn id="39" fill="hold">
                      <p:stCondLst>
                        <p:cond delay="indefinite"/>
                      </p:stCondLst>
                      <p:childTnLst>
                        <p:par>
                          <p:cTn id="40" fill="hold">
                            <p:stCondLst>
                              <p:cond delay="0"/>
                            </p:stCondLst>
                            <p:childTnLst>
                              <p:par>
                                <p:cTn id="41" presetID="64" presetClass="path" presetSubtype="0" accel="50000" decel="50000" fill="hold" nodeType="clickEffect">
                                  <p:stCondLst>
                                    <p:cond delay="0"/>
                                  </p:stCondLst>
                                  <p:childTnLst>
                                    <p:animMotion origin="layout" path="M -0.01025 -0.04098 L -0.01146 -0.42199 " pathEditMode="relative" rAng="0" ptsTypes="AA">
                                      <p:cBhvr>
                                        <p:cTn id="42" dur="1000" fill="hold"/>
                                        <p:tgtEl>
                                          <p:spTgt spid="2"/>
                                        </p:tgtEl>
                                        <p:attrNameLst>
                                          <p:attrName>ppt_x</p:attrName>
                                          <p:attrName>ppt_y</p:attrName>
                                        </p:attrNameLst>
                                      </p:cBhvr>
                                      <p:rCtr x="-1" y="-191"/>
                                    </p:animMotion>
                                  </p:childTnLst>
                                </p:cTn>
                              </p:par>
                              <p:par>
                                <p:cTn id="43" presetID="1" presetClass="exit" presetSubtype="0" fill="hold" nodeType="withEffect">
                                  <p:stCondLst>
                                    <p:cond delay="800"/>
                                  </p:stCondLst>
                                  <p:childTnLst>
                                    <p:set>
                                      <p:cBhvr>
                                        <p:cTn id="44" dur="1" fill="hold">
                                          <p:stCondLst>
                                            <p:cond delay="0"/>
                                          </p:stCondLst>
                                        </p:cTn>
                                        <p:tgtEl>
                                          <p:spTgt spid="5"/>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nodeType="clickEffect">
                                  <p:stCondLst>
                                    <p:cond delay="0"/>
                                  </p:stCondLst>
                                  <p:childTnLst>
                                    <p:set>
                                      <p:cBhvr>
                                        <p:cTn id="48" dur="1" fill="hold">
                                          <p:stCondLst>
                                            <p:cond delay="0"/>
                                          </p:stCondLst>
                                        </p:cTn>
                                        <p:tgtEl>
                                          <p:spTgt spid="5"/>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6"/>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7"/>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10"/>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16"/>
                                        </p:tgtEl>
                                        <p:attrNameLst>
                                          <p:attrName>style.visibility</p:attrName>
                                        </p:attrNameLst>
                                      </p:cBhvr>
                                      <p:to>
                                        <p:strVal val="hidden"/>
                                      </p:to>
                                    </p:set>
                                  </p:childTnLst>
                                </p:cTn>
                              </p:par>
                              <p:par>
                                <p:cTn id="57" presetID="1" presetClass="entr" presetSubtype="0" fill="hold" nodeType="with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8"/>
                                        </p:tgtEl>
                                        <p:attrNameLst>
                                          <p:attrName>style.visibility</p:attrName>
                                        </p:attrNameLst>
                                      </p:cBhvr>
                                      <p:to>
                                        <p:strVal val="visible"/>
                                      </p:to>
                                    </p:set>
                                  </p:childTnLst>
                                </p:cTn>
                              </p:par>
                            </p:childTnLst>
                          </p:cTn>
                        </p:par>
                        <p:par>
                          <p:cTn id="65" fill="hold">
                            <p:stCondLst>
                              <p:cond delay="0"/>
                            </p:stCondLst>
                            <p:childTnLst>
                              <p:par>
                                <p:cTn id="66" presetID="0" presetClass="path" presetSubtype="0" accel="50000" decel="50000" fill="hold" nodeType="afterEffect">
                                  <p:stCondLst>
                                    <p:cond delay="0"/>
                                  </p:stCondLst>
                                  <p:childTnLst>
                                    <p:animMotion origin="layout" path="M 4.16667E-6 0.00278 C -0.01077 0.00278 -0.02257 0.0007 -0.03681 0.00741 C -0.05105 0.01412 -0.07379 0.03264 -0.0849 0.04236 C -0.09601 0.05209 -0.09844 0.05764 -0.10365 0.06597 C -0.10886 0.07431 -0.11268 0.08357 -0.11615 0.09236 C -0.11962 0.10116 -0.12223 0.1044 -0.12448 0.11875 C -0.12674 0.1331 -0.12865 0.16597 -0.12969 0.17847 " pathEditMode="relative" rAng="0" ptsTypes="aaaaaaa">
                                      <p:cBhvr>
                                        <p:cTn id="67" dur="800" fill="hold"/>
                                        <p:tgtEl>
                                          <p:spTgt spid="12"/>
                                        </p:tgtEl>
                                        <p:attrNameLst>
                                          <p:attrName>ppt_x</p:attrName>
                                          <p:attrName>ppt_y</p:attrName>
                                        </p:attrNameLst>
                                      </p:cBhvr>
                                      <p:rCtr x="-65" y="87"/>
                                    </p:animMotion>
                                  </p:childTnLst>
                                </p:cTn>
                              </p:par>
                              <p:par>
                                <p:cTn id="68" presetID="0" presetClass="path" presetSubtype="0" accel="50000" decel="50000" fill="hold" nodeType="withEffect">
                                  <p:stCondLst>
                                    <p:cond delay="0"/>
                                  </p:stCondLst>
                                  <p:childTnLst>
                                    <p:animMotion origin="layout" path="M 0.00052 0.00278 C 1.11022E-16 -0.01111 -0.00069 -0.02638 -0.00295 -0.04259 C -0.00521 -0.05879 -0.00816 -0.08078 -0.0125 -0.09444 C -0.01684 -0.1081 -0.02378 -0.11689 -0.02917 -0.125 C -0.03455 -0.1331 -0.03958 -0.1375 -0.04479 -0.14305 C -0.05 -0.14861 -0.05382 -0.15324 -0.06042 -0.15833 C -0.06701 -0.16342 -0.07691 -0.1699 -0.08437 -0.17361 C -0.09184 -0.17731 -0.09861 -0.17893 -0.10521 -0.18055 C -0.11181 -0.18217 -0.12014 -0.18287 -0.12396 -0.18333 " pathEditMode="relative" rAng="0" ptsTypes="aaaaaaaaa">
                                      <p:cBhvr>
                                        <p:cTn id="69" dur="800" fill="hold"/>
                                        <p:tgtEl>
                                          <p:spTgt spid="16"/>
                                        </p:tgtEl>
                                        <p:attrNameLst>
                                          <p:attrName>ppt_x</p:attrName>
                                          <p:attrName>ppt_y</p:attrName>
                                        </p:attrNameLst>
                                      </p:cBhvr>
                                      <p:rCtr x="-62" y="-93"/>
                                    </p:animMotion>
                                  </p:childTnLst>
                                </p:cTn>
                              </p:par>
                              <p:par>
                                <p:cTn id="70" presetID="0" presetClass="path" presetSubtype="0" accel="50000" decel="50000" fill="hold" nodeType="withEffect">
                                  <p:stCondLst>
                                    <p:cond delay="0"/>
                                  </p:stCondLst>
                                  <p:childTnLst>
                                    <p:animMotion origin="layout" path="M 0.00104 0.00509 C 0.00556 0.0044 0.01823 0.0044 0.02795 0.00093 C 0.03768 -0.00254 0.05052 -0.00972 0.0592 -0.01574 C 0.06788 -0.02176 0.07309 -0.02824 0.08004 -0.03518 C 0.08698 -0.04213 0.09566 -0.05069 0.10087 -0.05741 C 0.10608 -0.06412 0.10799 -0.06944 0.11129 -0.07546 C 0.11459 -0.08148 0.1184 -0.08704 0.12066 -0.09352 C 0.12292 -0.1 0.12379 -0.10879 0.12483 -0.11435 C 0.12587 -0.11991 0.12674 -0.12014 0.12691 -0.12685 C 0.12709 -0.13356 0.12604 -0.14884 0.12587 -0.15463 " pathEditMode="relative" rAng="0" ptsTypes="aaaaaaaaaa">
                                      <p:cBhvr>
                                        <p:cTn id="71" dur="800" fill="hold"/>
                                        <p:tgtEl>
                                          <p:spTgt spid="17"/>
                                        </p:tgtEl>
                                        <p:attrNameLst>
                                          <p:attrName>ppt_x</p:attrName>
                                          <p:attrName>ppt_y</p:attrName>
                                        </p:attrNameLst>
                                      </p:cBhvr>
                                      <p:rCtr x="63" y="-80"/>
                                    </p:animMotion>
                                  </p:childTnLst>
                                </p:cTn>
                              </p:par>
                              <p:par>
                                <p:cTn id="72" presetID="1" presetClass="entr" presetSubtype="0" fill="hold" nodeType="withEffect">
                                  <p:stCondLst>
                                    <p:cond delay="0"/>
                                  </p:stCondLst>
                                  <p:childTnLst>
                                    <p:set>
                                      <p:cBhvr>
                                        <p:cTn id="73" dur="1" fill="hold">
                                          <p:stCondLst>
                                            <p:cond delay="0"/>
                                          </p:stCondLst>
                                        </p:cTn>
                                        <p:tgtEl>
                                          <p:spTgt spid="18"/>
                                        </p:tgtEl>
                                        <p:attrNameLst>
                                          <p:attrName>style.visibility</p:attrName>
                                        </p:attrNameLst>
                                      </p:cBhvr>
                                      <p:to>
                                        <p:strVal val="visible"/>
                                      </p:to>
                                    </p:set>
                                  </p:childTnLst>
                                </p:cTn>
                              </p:par>
                              <p:par>
                                <p:cTn id="74" presetID="0" presetClass="path" presetSubtype="0" accel="50000" decel="50000" fill="hold" nodeType="withEffect">
                                  <p:stCondLst>
                                    <p:cond delay="0"/>
                                  </p:stCondLst>
                                  <p:childTnLst>
                                    <p:animMotion origin="layout" path="M -0.00174 0.01644 C -0.00104 0.02107 0.00017 0.03519 0.00278 0.04445 C 0.00538 0.05371 0.00938 0.06181 0.01424 0.07223 C 0.0191 0.08264 0.02517 0.09653 0.03195 0.10695 C 0.03872 0.11737 0.04774 0.12778 0.05486 0.13473 C 0.06198 0.14167 0.06806 0.14445 0.07465 0.14862 C 0.08125 0.15278 0.08559 0.15834 0.09445 0.15973 C 0.1033 0.16112 0.12083 0.15741 0.12778 0.15695 " pathEditMode="relative" rAng="0" ptsTypes="aaaaaaaa">
                                      <p:cBhvr>
                                        <p:cTn id="75" dur="800" fill="hold"/>
                                        <p:tgtEl>
                                          <p:spTgt spid="18"/>
                                        </p:tgtEl>
                                        <p:attrNameLst>
                                          <p:attrName>ppt_x</p:attrName>
                                          <p:attrName>ppt_y</p:attrName>
                                        </p:attrNameLst>
                                      </p:cBhvr>
                                      <p:rCtr x="65" y="72"/>
                                    </p:animMotion>
                                  </p:childTnLst>
                                </p:cTn>
                              </p:par>
                              <p:par>
                                <p:cTn id="76" presetID="17" presetClass="entr" presetSubtype="2" fill="hold" nodeType="withEffect">
                                  <p:stCondLst>
                                    <p:cond delay="0"/>
                                  </p:stCondLst>
                                  <p:childTnLst>
                                    <p:set>
                                      <p:cBhvr>
                                        <p:cTn id="77" dur="1" fill="hold">
                                          <p:stCondLst>
                                            <p:cond delay="0"/>
                                          </p:stCondLst>
                                        </p:cTn>
                                        <p:tgtEl>
                                          <p:spTgt spid="19"/>
                                        </p:tgtEl>
                                        <p:attrNameLst>
                                          <p:attrName>style.visibility</p:attrName>
                                        </p:attrNameLst>
                                      </p:cBhvr>
                                      <p:to>
                                        <p:strVal val="visible"/>
                                      </p:to>
                                    </p:set>
                                    <p:anim calcmode="lin" valueType="num">
                                      <p:cBhvr>
                                        <p:cTn id="78" dur="500" fill="hold"/>
                                        <p:tgtEl>
                                          <p:spTgt spid="19"/>
                                        </p:tgtEl>
                                        <p:attrNameLst>
                                          <p:attrName>ppt_x</p:attrName>
                                        </p:attrNameLst>
                                      </p:cBhvr>
                                      <p:tavLst>
                                        <p:tav tm="0">
                                          <p:val>
                                            <p:strVal val="#ppt_x+#ppt_w/2"/>
                                          </p:val>
                                        </p:tav>
                                        <p:tav tm="100000">
                                          <p:val>
                                            <p:strVal val="#ppt_x"/>
                                          </p:val>
                                        </p:tav>
                                      </p:tavLst>
                                    </p:anim>
                                    <p:anim calcmode="lin" valueType="num">
                                      <p:cBhvr>
                                        <p:cTn id="79" dur="500" fill="hold"/>
                                        <p:tgtEl>
                                          <p:spTgt spid="19"/>
                                        </p:tgtEl>
                                        <p:attrNameLst>
                                          <p:attrName>ppt_y</p:attrName>
                                        </p:attrNameLst>
                                      </p:cBhvr>
                                      <p:tavLst>
                                        <p:tav tm="0">
                                          <p:val>
                                            <p:strVal val="#ppt_y"/>
                                          </p:val>
                                        </p:tav>
                                        <p:tav tm="100000">
                                          <p:val>
                                            <p:strVal val="#ppt_y"/>
                                          </p:val>
                                        </p:tav>
                                      </p:tavLst>
                                    </p:anim>
                                    <p:anim calcmode="lin" valueType="num">
                                      <p:cBhvr>
                                        <p:cTn id="80" dur="500" fill="hold"/>
                                        <p:tgtEl>
                                          <p:spTgt spid="19"/>
                                        </p:tgtEl>
                                        <p:attrNameLst>
                                          <p:attrName>ppt_w</p:attrName>
                                        </p:attrNameLst>
                                      </p:cBhvr>
                                      <p:tavLst>
                                        <p:tav tm="0">
                                          <p:val>
                                            <p:fltVal val="0"/>
                                          </p:val>
                                        </p:tav>
                                        <p:tav tm="100000">
                                          <p:val>
                                            <p:strVal val="#ppt_w"/>
                                          </p:val>
                                        </p:tav>
                                      </p:tavLst>
                                    </p:anim>
                                    <p:anim calcmode="lin" valueType="num">
                                      <p:cBhvr>
                                        <p:cTn id="81" dur="500" fill="hold"/>
                                        <p:tgtEl>
                                          <p:spTgt spid="19"/>
                                        </p:tgtEl>
                                        <p:attrNameLst>
                                          <p:attrName>ppt_h</p:attrName>
                                        </p:attrNameLst>
                                      </p:cBhvr>
                                      <p:tavLst>
                                        <p:tav tm="0">
                                          <p:val>
                                            <p:strVal val="#ppt_h"/>
                                          </p:val>
                                        </p:tav>
                                        <p:tav tm="100000">
                                          <p:val>
                                            <p:strVal val="#ppt_h"/>
                                          </p:val>
                                        </p:tav>
                                      </p:tavLst>
                                    </p:anim>
                                  </p:childTnLst>
                                </p:cTn>
                              </p:par>
                            </p:childTnLst>
                          </p:cTn>
                        </p:par>
                      </p:childTnLst>
                    </p:cTn>
                  </p:par>
                  <p:par>
                    <p:cTn id="82" fill="hold">
                      <p:stCondLst>
                        <p:cond delay="indefinite"/>
                      </p:stCondLst>
                      <p:childTnLst>
                        <p:par>
                          <p:cTn id="83" fill="hold">
                            <p:stCondLst>
                              <p:cond delay="0"/>
                            </p:stCondLst>
                            <p:childTnLst>
                              <p:par>
                                <p:cTn id="84" presetID="0" presetClass="path" presetSubtype="0" accel="50000" decel="50000" fill="hold" nodeType="clickEffect">
                                  <p:stCondLst>
                                    <p:cond delay="0"/>
                                  </p:stCondLst>
                                  <p:childTnLst>
                                    <p:animMotion origin="layout" path="M -0.00678 -0.00254 L -0.0158 -0.3206 " pathEditMode="relative" rAng="0" ptsTypes="AA">
                                      <p:cBhvr>
                                        <p:cTn id="85" dur="1000" fill="hold"/>
                                        <p:tgtEl>
                                          <p:spTgt spid="19"/>
                                        </p:tgtEl>
                                        <p:attrNameLst>
                                          <p:attrName>ppt_x</p:attrName>
                                          <p:attrName>ppt_y</p:attrName>
                                        </p:attrNameLst>
                                      </p:cBhvr>
                                      <p:rCtr x="-5" y="-159"/>
                                    </p:animMotion>
                                  </p:childTnLst>
                                </p:cTn>
                              </p:par>
                              <p:par>
                                <p:cTn id="86" presetID="1" presetClass="exit" presetSubtype="0" fill="hold" nodeType="withEffect">
                                  <p:stCondLst>
                                    <p:cond delay="800"/>
                                  </p:stCondLst>
                                  <p:childTnLst>
                                    <p:set>
                                      <p:cBhvr>
                                        <p:cTn id="87" dur="1" fill="hold">
                                          <p:stCondLst>
                                            <p:cond delay="0"/>
                                          </p:stCondLst>
                                        </p:cTn>
                                        <p:tgtEl>
                                          <p:spTgt spid="12"/>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12"/>
                                        </p:tgtEl>
                                        <p:attrNameLst>
                                          <p:attrName>style.visibility</p:attrName>
                                        </p:attrNameLst>
                                      </p:cBhvr>
                                      <p:to>
                                        <p:strVal val="hidden"/>
                                      </p:to>
                                    </p:set>
                                  </p:childTnLst>
                                </p:cTn>
                              </p:par>
                              <p:par>
                                <p:cTn id="92" presetID="1" presetClass="exit" presetSubtype="0" fill="hold" nodeType="withEffect">
                                  <p:stCondLst>
                                    <p:cond delay="0"/>
                                  </p:stCondLst>
                                  <p:childTnLst>
                                    <p:set>
                                      <p:cBhvr>
                                        <p:cTn id="93" dur="1" fill="hold">
                                          <p:stCondLst>
                                            <p:cond delay="0"/>
                                          </p:stCondLst>
                                        </p:cTn>
                                        <p:tgtEl>
                                          <p:spTgt spid="16"/>
                                        </p:tgtEl>
                                        <p:attrNameLst>
                                          <p:attrName>style.visibility</p:attrName>
                                        </p:attrNameLst>
                                      </p:cBhvr>
                                      <p:to>
                                        <p:strVal val="hidden"/>
                                      </p:to>
                                    </p:set>
                                  </p:childTnLst>
                                </p:cTn>
                              </p:par>
                              <p:par>
                                <p:cTn id="94" presetID="1" presetClass="exit" presetSubtype="0" fill="hold" nodeType="withEffect">
                                  <p:stCondLst>
                                    <p:cond delay="0"/>
                                  </p:stCondLst>
                                  <p:childTnLst>
                                    <p:set>
                                      <p:cBhvr>
                                        <p:cTn id="95" dur="1" fill="hold">
                                          <p:stCondLst>
                                            <p:cond delay="0"/>
                                          </p:stCondLst>
                                        </p:cTn>
                                        <p:tgtEl>
                                          <p:spTgt spid="17"/>
                                        </p:tgtEl>
                                        <p:attrNameLst>
                                          <p:attrName>style.visibility</p:attrName>
                                        </p:attrNameLst>
                                      </p:cBhvr>
                                      <p:to>
                                        <p:strVal val="hidden"/>
                                      </p:to>
                                    </p:set>
                                  </p:childTnLst>
                                </p:cTn>
                              </p:par>
                              <p:par>
                                <p:cTn id="96" presetID="1" presetClass="exit" presetSubtype="0" fill="hold" nodeType="withEffect">
                                  <p:stCondLst>
                                    <p:cond delay="0"/>
                                  </p:stCondLst>
                                  <p:childTnLst>
                                    <p:set>
                                      <p:cBhvr>
                                        <p:cTn id="97" dur="1" fill="hold">
                                          <p:stCondLst>
                                            <p:cond delay="0"/>
                                          </p:stCondLst>
                                        </p:cTn>
                                        <p:tgtEl>
                                          <p:spTgt spid="18"/>
                                        </p:tgtEl>
                                        <p:attrNameLst>
                                          <p:attrName>style.visibility</p:attrName>
                                        </p:attrNameLst>
                                      </p:cBhvr>
                                      <p:to>
                                        <p:strVal val="hidden"/>
                                      </p:to>
                                    </p:set>
                                  </p:childTnLst>
                                </p:cTn>
                              </p:par>
                              <p:par>
                                <p:cTn id="98" presetID="1" presetClass="exit" presetSubtype="0" fill="hold" nodeType="withEffect">
                                  <p:stCondLst>
                                    <p:cond delay="0"/>
                                  </p:stCondLst>
                                  <p:childTnLst>
                                    <p:set>
                                      <p:cBhvr>
                                        <p:cTn id="99" dur="1" fill="hold">
                                          <p:stCondLst>
                                            <p:cond delay="0"/>
                                          </p:stCondLst>
                                        </p:cTn>
                                        <p:tgtEl>
                                          <p:spTgt spid="13"/>
                                        </p:tgtEl>
                                        <p:attrNameLst>
                                          <p:attrName>style.visibility</p:attrName>
                                        </p:attrNameLst>
                                      </p:cBhvr>
                                      <p:to>
                                        <p:strVal val="hidden"/>
                                      </p:to>
                                    </p:set>
                                  </p:childTnLst>
                                </p:cTn>
                              </p:par>
                              <p:par>
                                <p:cTn id="100" presetID="1" presetClass="entr" presetSubtype="0" fill="hold" nodeType="withEffect">
                                  <p:stCondLst>
                                    <p:cond delay="0"/>
                                  </p:stCondLst>
                                  <p:childTnLst>
                                    <p:set>
                                      <p:cBhvr>
                                        <p:cTn id="101" dur="1" fill="hold">
                                          <p:stCondLst>
                                            <p:cond delay="0"/>
                                          </p:stCondLst>
                                        </p:cTn>
                                        <p:tgtEl>
                                          <p:spTgt spid="14"/>
                                        </p:tgtEl>
                                        <p:attrNameLst>
                                          <p:attrName>style.visibility</p:attrName>
                                        </p:attrNameLst>
                                      </p:cBhvr>
                                      <p:to>
                                        <p:strVal val="visible"/>
                                      </p:to>
                                    </p:set>
                                  </p:childTnLst>
                                </p:cTn>
                              </p:par>
                              <p:par>
                                <p:cTn id="102" presetID="1" presetClass="entr" presetSubtype="0" fill="hold" nodeType="withEffect">
                                  <p:stCondLst>
                                    <p:cond delay="0"/>
                                  </p:stCondLst>
                                  <p:childTnLst>
                                    <p:set>
                                      <p:cBhvr>
                                        <p:cTn id="103" dur="1" fill="hold">
                                          <p:stCondLst>
                                            <p:cond delay="0"/>
                                          </p:stCondLst>
                                        </p:cTn>
                                        <p:tgtEl>
                                          <p:spTgt spid="13"/>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15"/>
                                        </p:tgtEl>
                                        <p:attrNameLst>
                                          <p:attrName>style.visibility</p:attrName>
                                        </p:attrNameLst>
                                      </p:cBhvr>
                                      <p:to>
                                        <p:strVal val="visible"/>
                                      </p:to>
                                    </p:set>
                                  </p:childTnLst>
                                </p:cTn>
                              </p:par>
                              <p:par>
                                <p:cTn id="106" presetID="1" presetClass="entr" presetSubtype="0" fill="hold" nodeType="withEffect">
                                  <p:stCondLst>
                                    <p:cond delay="0"/>
                                  </p:stCondLst>
                                  <p:childTnLst>
                                    <p:set>
                                      <p:cBhvr>
                                        <p:cTn id="107" dur="1" fill="hold">
                                          <p:stCondLst>
                                            <p:cond delay="0"/>
                                          </p:stCondLst>
                                        </p:cTn>
                                        <p:tgtEl>
                                          <p:spTgt spid="11"/>
                                        </p:tgtEl>
                                        <p:attrNameLst>
                                          <p:attrName>style.visibility</p:attrName>
                                        </p:attrNameLst>
                                      </p:cBhvr>
                                      <p:to>
                                        <p:strVal val="visible"/>
                                      </p:to>
                                    </p:set>
                                  </p:childTnLst>
                                </p:cTn>
                              </p:par>
                            </p:childTnLst>
                          </p:cTn>
                        </p:par>
                        <p:par>
                          <p:cTn id="108" fill="hold">
                            <p:stCondLst>
                              <p:cond delay="0"/>
                            </p:stCondLst>
                            <p:childTnLst>
                              <p:par>
                                <p:cTn id="109" presetID="0" presetClass="path" presetSubtype="0" accel="50000" decel="50000" fill="hold" nodeType="afterEffect">
                                  <p:stCondLst>
                                    <p:cond delay="0"/>
                                  </p:stCondLst>
                                  <p:childTnLst>
                                    <p:animMotion origin="layout" path="M 0.00104 0.00046 C -0.00973 0.00046 -0.02552 0.00232 -0.03577 0.00509 C -0.04601 0.00787 -0.05157 0.01181 -0.0599 0.01759 C -0.06823 0.02338 -0.07761 0.02963 -0.08594 0.03982 C -0.09427 0.05 -0.10348 0.06644 -0.1099 0.0787 C -0.11632 0.09097 -0.12171 0.09699 -0.12448 0.11343 C -0.12726 0.12986 -0.12622 0.16412 -0.12657 0.17732 " pathEditMode="relative" rAng="0" ptsTypes="aaaaaaa">
                                      <p:cBhvr>
                                        <p:cTn id="110" dur="800" fill="hold"/>
                                        <p:tgtEl>
                                          <p:spTgt spid="14"/>
                                        </p:tgtEl>
                                        <p:attrNameLst>
                                          <p:attrName>ppt_x</p:attrName>
                                          <p:attrName>ppt_y</p:attrName>
                                        </p:attrNameLst>
                                      </p:cBhvr>
                                      <p:rCtr x="-64" y="88"/>
                                    </p:animMotion>
                                  </p:childTnLst>
                                </p:cTn>
                              </p:par>
                              <p:par>
                                <p:cTn id="111" presetID="0" presetClass="path" presetSubtype="0" accel="50000" decel="50000" fill="hold" nodeType="withEffect">
                                  <p:stCondLst>
                                    <p:cond delay="0"/>
                                  </p:stCondLst>
                                  <p:childTnLst>
                                    <p:animMotion origin="layout" path="M 0.00086 -4.44444E-6 C 0.00034 -0.01388 -0.00087 -0.03287 -0.00261 -0.04537 C -0.00434 -0.05787 -0.00625 -0.06504 -0.0092 -0.075 C -0.01216 -0.08495 -0.01598 -0.09537 -0.02066 -0.10555 C -0.02535 -0.11574 -0.03177 -0.12824 -0.03733 -0.13611 C -0.04289 -0.14398 -0.04861 -0.14791 -0.054 -0.15277 C -0.05938 -0.15763 -0.06285 -0.16134 -0.06962 -0.16527 C -0.07639 -0.16921 -0.08629 -0.17361 -0.09462 -0.17638 C -0.10295 -0.17916 -0.11441 -0.18078 -0.11962 -0.18194 " pathEditMode="relative" rAng="0" ptsTypes="aaaaaaaaa">
                                      <p:cBhvr>
                                        <p:cTn id="112" dur="800" fill="hold"/>
                                        <p:tgtEl>
                                          <p:spTgt spid="13"/>
                                        </p:tgtEl>
                                        <p:attrNameLst>
                                          <p:attrName>ppt_x</p:attrName>
                                          <p:attrName>ppt_y</p:attrName>
                                        </p:attrNameLst>
                                      </p:cBhvr>
                                      <p:rCtr x="-60" y="-91"/>
                                    </p:animMotion>
                                  </p:childTnLst>
                                </p:cTn>
                              </p:par>
                              <p:par>
                                <p:cTn id="113" presetID="0" presetClass="path" presetSubtype="0" accel="50000" decel="50000" fill="hold" nodeType="withEffect">
                                  <p:stCondLst>
                                    <p:cond delay="0"/>
                                  </p:stCondLst>
                                  <p:childTnLst>
                                    <p:animMotion origin="layout" path="M 0.00035 0.00186 C 0.01007 0.00139 0.01997 0.00116 0.02952 -0.00231 C 0.03906 -0.00578 0.05 -0.01435 0.05764 -0.01898 C 0.06528 -0.02361 0.06875 -0.02361 0.07535 -0.03009 C 0.08195 -0.03657 0.0908 -0.04884 0.09722 -0.05786 C 0.10365 -0.06689 0.11007 -0.07407 0.11389 -0.08425 C 0.11771 -0.09444 0.11788 -0.10648 0.12014 -0.11898 C 0.1224 -0.13148 0.12483 -0.14536 0.12743 -0.15925 " pathEditMode="relative" ptsTypes="aaaaaaaA">
                                      <p:cBhvr>
                                        <p:cTn id="114" dur="800" fill="hold"/>
                                        <p:tgtEl>
                                          <p:spTgt spid="15"/>
                                        </p:tgtEl>
                                        <p:attrNameLst>
                                          <p:attrName>ppt_x</p:attrName>
                                          <p:attrName>ppt_y</p:attrName>
                                        </p:attrNameLst>
                                      </p:cBhvr>
                                    </p:animMotion>
                                  </p:childTnLst>
                                </p:cTn>
                              </p:par>
                              <p:par>
                                <p:cTn id="115" presetID="1" presetClass="entr" presetSubtype="0" fill="hold" nodeType="withEffect">
                                  <p:stCondLst>
                                    <p:cond delay="0"/>
                                  </p:stCondLst>
                                  <p:childTnLst>
                                    <p:set>
                                      <p:cBhvr>
                                        <p:cTn id="116" dur="1" fill="hold">
                                          <p:stCondLst>
                                            <p:cond delay="0"/>
                                          </p:stCondLst>
                                        </p:cTn>
                                        <p:tgtEl>
                                          <p:spTgt spid="11"/>
                                        </p:tgtEl>
                                        <p:attrNameLst>
                                          <p:attrName>style.visibility</p:attrName>
                                        </p:attrNameLst>
                                      </p:cBhvr>
                                      <p:to>
                                        <p:strVal val="visible"/>
                                      </p:to>
                                    </p:set>
                                  </p:childTnLst>
                                </p:cTn>
                              </p:par>
                              <p:par>
                                <p:cTn id="117" presetID="0" presetClass="path" presetSubtype="0" accel="50000" decel="50000" fill="hold" nodeType="withEffect">
                                  <p:stCondLst>
                                    <p:cond delay="0"/>
                                  </p:stCondLst>
                                  <p:childTnLst>
                                    <p:animMotion origin="layout" path="M -0.00173 0.01366 C -0.00034 0.01806 0.00296 0.02686 0.00678 0.04028 C 0.01059 0.05371 0.01615 0.08172 0.02136 0.09445 C 0.02657 0.10718 0.03334 0.11112 0.03803 0.11667 C 0.04271 0.12223 0.04462 0.12362 0.04948 0.12778 C 0.05434 0.13195 0.06042 0.13774 0.06719 0.14167 C 0.07396 0.14561 0.07952 0.14815 0.09011 0.15139 C 0.1007 0.15463 0.12223 0.15903 0.13073 0.16112 " pathEditMode="relative" rAng="0" ptsTypes="aaaaaaaa">
                                      <p:cBhvr>
                                        <p:cTn id="118" dur="800" fill="hold"/>
                                        <p:tgtEl>
                                          <p:spTgt spid="11"/>
                                        </p:tgtEl>
                                        <p:attrNameLst>
                                          <p:attrName>ppt_x</p:attrName>
                                          <p:attrName>ppt_y</p:attrName>
                                        </p:attrNameLst>
                                      </p:cBhvr>
                                      <p:rCtr x="66" y="74"/>
                                    </p:animMotion>
                                  </p:childTnLst>
                                </p:cTn>
                              </p:par>
                              <p:par>
                                <p:cTn id="119" presetID="17" presetClass="entr" presetSubtype="2" fill="hold" nodeType="withEffect">
                                  <p:stCondLst>
                                    <p:cond delay="0"/>
                                  </p:stCondLst>
                                  <p:childTnLst>
                                    <p:set>
                                      <p:cBhvr>
                                        <p:cTn id="120" dur="1" fill="hold">
                                          <p:stCondLst>
                                            <p:cond delay="0"/>
                                          </p:stCondLst>
                                        </p:cTn>
                                        <p:tgtEl>
                                          <p:spTgt spid="20"/>
                                        </p:tgtEl>
                                        <p:attrNameLst>
                                          <p:attrName>style.visibility</p:attrName>
                                        </p:attrNameLst>
                                      </p:cBhvr>
                                      <p:to>
                                        <p:strVal val="visible"/>
                                      </p:to>
                                    </p:set>
                                    <p:anim calcmode="lin" valueType="num">
                                      <p:cBhvr>
                                        <p:cTn id="121" dur="500" fill="hold"/>
                                        <p:tgtEl>
                                          <p:spTgt spid="20"/>
                                        </p:tgtEl>
                                        <p:attrNameLst>
                                          <p:attrName>ppt_x</p:attrName>
                                        </p:attrNameLst>
                                      </p:cBhvr>
                                      <p:tavLst>
                                        <p:tav tm="0">
                                          <p:val>
                                            <p:strVal val="#ppt_x+#ppt_w/2"/>
                                          </p:val>
                                        </p:tav>
                                        <p:tav tm="100000">
                                          <p:val>
                                            <p:strVal val="#ppt_x"/>
                                          </p:val>
                                        </p:tav>
                                      </p:tavLst>
                                    </p:anim>
                                    <p:anim calcmode="lin" valueType="num">
                                      <p:cBhvr>
                                        <p:cTn id="122" dur="500" fill="hold"/>
                                        <p:tgtEl>
                                          <p:spTgt spid="20"/>
                                        </p:tgtEl>
                                        <p:attrNameLst>
                                          <p:attrName>ppt_y</p:attrName>
                                        </p:attrNameLst>
                                      </p:cBhvr>
                                      <p:tavLst>
                                        <p:tav tm="0">
                                          <p:val>
                                            <p:strVal val="#ppt_y"/>
                                          </p:val>
                                        </p:tav>
                                        <p:tav tm="100000">
                                          <p:val>
                                            <p:strVal val="#ppt_y"/>
                                          </p:val>
                                        </p:tav>
                                      </p:tavLst>
                                    </p:anim>
                                    <p:anim calcmode="lin" valueType="num">
                                      <p:cBhvr>
                                        <p:cTn id="123" dur="500" fill="hold"/>
                                        <p:tgtEl>
                                          <p:spTgt spid="20"/>
                                        </p:tgtEl>
                                        <p:attrNameLst>
                                          <p:attrName>ppt_w</p:attrName>
                                        </p:attrNameLst>
                                      </p:cBhvr>
                                      <p:tavLst>
                                        <p:tav tm="0">
                                          <p:val>
                                            <p:fltVal val="0"/>
                                          </p:val>
                                        </p:tav>
                                        <p:tav tm="100000">
                                          <p:val>
                                            <p:strVal val="#ppt_w"/>
                                          </p:val>
                                        </p:tav>
                                      </p:tavLst>
                                    </p:anim>
                                    <p:anim calcmode="lin" valueType="num">
                                      <p:cBhvr>
                                        <p:cTn id="124" dur="500" fill="hold"/>
                                        <p:tgtEl>
                                          <p:spTgt spid="20"/>
                                        </p:tgtEl>
                                        <p:attrNameLst>
                                          <p:attrName>ppt_h</p:attrName>
                                        </p:attrNameLst>
                                      </p:cBhvr>
                                      <p:tavLst>
                                        <p:tav tm="0">
                                          <p:val>
                                            <p:strVal val="#ppt_h"/>
                                          </p:val>
                                        </p:tav>
                                        <p:tav tm="100000">
                                          <p:val>
                                            <p:strVal val="#ppt_h"/>
                                          </p:val>
                                        </p:tav>
                                      </p:tavLst>
                                    </p:anim>
                                  </p:childTnLst>
                                </p:cTn>
                              </p:par>
                            </p:childTnLst>
                          </p:cTn>
                        </p:par>
                      </p:childTnLst>
                    </p:cTn>
                  </p:par>
                  <p:par>
                    <p:cTn id="125" fill="hold">
                      <p:stCondLst>
                        <p:cond delay="indefinite"/>
                      </p:stCondLst>
                      <p:childTnLst>
                        <p:par>
                          <p:cTn id="126" fill="hold">
                            <p:stCondLst>
                              <p:cond delay="0"/>
                            </p:stCondLst>
                            <p:childTnLst>
                              <p:par>
                                <p:cTn id="127" presetID="0" presetClass="path" presetSubtype="0" accel="50000" decel="50000" fill="hold" nodeType="clickEffect">
                                  <p:stCondLst>
                                    <p:cond delay="0"/>
                                  </p:stCondLst>
                                  <p:childTnLst>
                                    <p:animMotion origin="layout" path="M -0.01337 0 L -0.01475 -0.21806 " pathEditMode="relative" rAng="0" ptsTypes="AA">
                                      <p:cBhvr>
                                        <p:cTn id="128" dur="1000" fill="hold"/>
                                        <p:tgtEl>
                                          <p:spTgt spid="20"/>
                                        </p:tgtEl>
                                        <p:attrNameLst>
                                          <p:attrName>ppt_x</p:attrName>
                                          <p:attrName>ppt_y</p:attrName>
                                        </p:attrNameLst>
                                      </p:cBhvr>
                                      <p:rCtr x="-1" y="-109"/>
                                    </p:animMotion>
                                  </p:childTnLst>
                                </p:cTn>
                              </p:par>
                              <p:par>
                                <p:cTn id="129" presetID="1" presetClass="exit" presetSubtype="0" fill="hold" nodeType="withEffect">
                                  <p:stCondLst>
                                    <p:cond delay="800"/>
                                  </p:stCondLst>
                                  <p:childTnLst>
                                    <p:set>
                                      <p:cBhvr>
                                        <p:cTn id="130" dur="1" fill="hold">
                                          <p:stCondLst>
                                            <p:cond delay="0"/>
                                          </p:stCondLst>
                                        </p:cTn>
                                        <p:tgtEl>
                                          <p:spTgt spid="14"/>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0" nodeType="clickEffect">
                                  <p:stCondLst>
                                    <p:cond delay="0"/>
                                  </p:stCondLst>
                                  <p:childTnLst>
                                    <p:set>
                                      <p:cBhvr>
                                        <p:cTn id="134" dur="1" fill="hold">
                                          <p:stCondLst>
                                            <p:cond delay="0"/>
                                          </p:stCondLst>
                                        </p:cTn>
                                        <p:tgtEl>
                                          <p:spTgt spid="22"/>
                                        </p:tgtEl>
                                        <p:attrNameLst>
                                          <p:attrName>style.visibility</p:attrName>
                                        </p:attrNameLst>
                                      </p:cBhvr>
                                      <p:to>
                                        <p:strVal val="hidden"/>
                                      </p:to>
                                    </p:set>
                                  </p:childTnLst>
                                </p:cTn>
                              </p:par>
                              <p:par>
                                <p:cTn id="135" presetID="1" presetClass="exit" presetSubtype="0" fill="hold" nodeType="withEffect">
                                  <p:stCondLst>
                                    <p:cond delay="0"/>
                                  </p:stCondLst>
                                  <p:childTnLst>
                                    <p:set>
                                      <p:cBhvr>
                                        <p:cTn id="136" dur="1" fill="hold">
                                          <p:stCondLst>
                                            <p:cond delay="0"/>
                                          </p:stCondLst>
                                        </p:cTn>
                                        <p:tgtEl>
                                          <p:spTgt spid="5"/>
                                        </p:tgtEl>
                                        <p:attrNameLst>
                                          <p:attrName>style.visibility</p:attrName>
                                        </p:attrNameLst>
                                      </p:cBhvr>
                                      <p:to>
                                        <p:strVal val="hidden"/>
                                      </p:to>
                                    </p:set>
                                  </p:childTnLst>
                                </p:cTn>
                              </p:par>
                              <p:par>
                                <p:cTn id="137" presetID="1" presetClass="exit" presetSubtype="0" fill="hold" nodeType="withEffect">
                                  <p:stCondLst>
                                    <p:cond delay="0"/>
                                  </p:stCondLst>
                                  <p:childTnLst>
                                    <p:set>
                                      <p:cBhvr>
                                        <p:cTn id="138" dur="1" fill="hold">
                                          <p:stCondLst>
                                            <p:cond delay="0"/>
                                          </p:stCondLst>
                                        </p:cTn>
                                        <p:tgtEl>
                                          <p:spTgt spid="6"/>
                                        </p:tgtEl>
                                        <p:attrNameLst>
                                          <p:attrName>style.visibility</p:attrName>
                                        </p:attrNameLst>
                                      </p:cBhvr>
                                      <p:to>
                                        <p:strVal val="hidden"/>
                                      </p:to>
                                    </p:set>
                                  </p:childTnLst>
                                </p:cTn>
                              </p:par>
                              <p:par>
                                <p:cTn id="139" presetID="1" presetClass="exit" presetSubtype="0" fill="hold" nodeType="withEffect">
                                  <p:stCondLst>
                                    <p:cond delay="0"/>
                                  </p:stCondLst>
                                  <p:childTnLst>
                                    <p:set>
                                      <p:cBhvr>
                                        <p:cTn id="140" dur="1" fill="hold">
                                          <p:stCondLst>
                                            <p:cond delay="0"/>
                                          </p:stCondLst>
                                        </p:cTn>
                                        <p:tgtEl>
                                          <p:spTgt spid="7"/>
                                        </p:tgtEl>
                                        <p:attrNameLst>
                                          <p:attrName>style.visibility</p:attrName>
                                        </p:attrNameLst>
                                      </p:cBhvr>
                                      <p:to>
                                        <p:strVal val="hidden"/>
                                      </p:to>
                                    </p:set>
                                  </p:childTnLst>
                                </p:cTn>
                              </p:par>
                              <p:par>
                                <p:cTn id="141" presetID="1" presetClass="exit" presetSubtype="0" fill="hold" nodeType="withEffect">
                                  <p:stCondLst>
                                    <p:cond delay="0"/>
                                  </p:stCondLst>
                                  <p:childTnLst>
                                    <p:set>
                                      <p:cBhvr>
                                        <p:cTn id="142" dur="1" fill="hold">
                                          <p:stCondLst>
                                            <p:cond delay="0"/>
                                          </p:stCondLst>
                                        </p:cTn>
                                        <p:tgtEl>
                                          <p:spTgt spid="8"/>
                                        </p:tgtEl>
                                        <p:attrNameLst>
                                          <p:attrName>style.visibility</p:attrName>
                                        </p:attrNameLst>
                                      </p:cBhvr>
                                      <p:to>
                                        <p:strVal val="hidden"/>
                                      </p:to>
                                    </p:set>
                                  </p:childTnLst>
                                </p:cTn>
                              </p:par>
                              <p:par>
                                <p:cTn id="143" presetID="1" presetClass="exit" presetSubtype="0" fill="hold" nodeType="withEffect">
                                  <p:stCondLst>
                                    <p:cond delay="0"/>
                                  </p:stCondLst>
                                  <p:childTnLst>
                                    <p:set>
                                      <p:cBhvr>
                                        <p:cTn id="144" dur="1" fill="hold">
                                          <p:stCondLst>
                                            <p:cond delay="0"/>
                                          </p:stCondLst>
                                        </p:cTn>
                                        <p:tgtEl>
                                          <p:spTgt spid="10"/>
                                        </p:tgtEl>
                                        <p:attrNameLst>
                                          <p:attrName>style.visibility</p:attrName>
                                        </p:attrNameLst>
                                      </p:cBhvr>
                                      <p:to>
                                        <p:strVal val="hidden"/>
                                      </p:to>
                                    </p:set>
                                  </p:childTnLst>
                                </p:cTn>
                              </p:par>
                              <p:par>
                                <p:cTn id="145" presetID="1" presetClass="exit" presetSubtype="0" fill="hold" nodeType="withEffect">
                                  <p:stCondLst>
                                    <p:cond delay="0"/>
                                  </p:stCondLst>
                                  <p:childTnLst>
                                    <p:set>
                                      <p:cBhvr>
                                        <p:cTn id="146" dur="1" fill="hold">
                                          <p:stCondLst>
                                            <p:cond delay="0"/>
                                          </p:stCondLst>
                                        </p:cTn>
                                        <p:tgtEl>
                                          <p:spTgt spid="11"/>
                                        </p:tgtEl>
                                        <p:attrNameLst>
                                          <p:attrName>style.visibility</p:attrName>
                                        </p:attrNameLst>
                                      </p:cBhvr>
                                      <p:to>
                                        <p:strVal val="hidden"/>
                                      </p:to>
                                    </p:set>
                                  </p:childTnLst>
                                </p:cTn>
                              </p:par>
                              <p:par>
                                <p:cTn id="147" presetID="1" presetClass="exit" presetSubtype="0" fill="hold" nodeType="withEffect">
                                  <p:stCondLst>
                                    <p:cond delay="0"/>
                                  </p:stCondLst>
                                  <p:childTnLst>
                                    <p:set>
                                      <p:cBhvr>
                                        <p:cTn id="148" dur="1" fill="hold">
                                          <p:stCondLst>
                                            <p:cond delay="0"/>
                                          </p:stCondLst>
                                        </p:cTn>
                                        <p:tgtEl>
                                          <p:spTgt spid="12"/>
                                        </p:tgtEl>
                                        <p:attrNameLst>
                                          <p:attrName>style.visibility</p:attrName>
                                        </p:attrNameLst>
                                      </p:cBhvr>
                                      <p:to>
                                        <p:strVal val="hidden"/>
                                      </p:to>
                                    </p:set>
                                  </p:childTnLst>
                                </p:cTn>
                              </p:par>
                              <p:par>
                                <p:cTn id="149" presetID="1" presetClass="exit" presetSubtype="0" fill="hold" nodeType="withEffect">
                                  <p:stCondLst>
                                    <p:cond delay="0"/>
                                  </p:stCondLst>
                                  <p:childTnLst>
                                    <p:set>
                                      <p:cBhvr>
                                        <p:cTn id="150" dur="1" fill="hold">
                                          <p:stCondLst>
                                            <p:cond delay="0"/>
                                          </p:stCondLst>
                                        </p:cTn>
                                        <p:tgtEl>
                                          <p:spTgt spid="13"/>
                                        </p:tgtEl>
                                        <p:attrNameLst>
                                          <p:attrName>style.visibility</p:attrName>
                                        </p:attrNameLst>
                                      </p:cBhvr>
                                      <p:to>
                                        <p:strVal val="hidden"/>
                                      </p:to>
                                    </p:set>
                                  </p:childTnLst>
                                </p:cTn>
                              </p:par>
                              <p:par>
                                <p:cTn id="151" presetID="1" presetClass="exit" presetSubtype="0" fill="hold" nodeType="withEffect">
                                  <p:stCondLst>
                                    <p:cond delay="0"/>
                                  </p:stCondLst>
                                  <p:childTnLst>
                                    <p:set>
                                      <p:cBhvr>
                                        <p:cTn id="152" dur="1" fill="hold">
                                          <p:stCondLst>
                                            <p:cond delay="0"/>
                                          </p:stCondLst>
                                        </p:cTn>
                                        <p:tgtEl>
                                          <p:spTgt spid="14"/>
                                        </p:tgtEl>
                                        <p:attrNameLst>
                                          <p:attrName>style.visibility</p:attrName>
                                        </p:attrNameLst>
                                      </p:cBhvr>
                                      <p:to>
                                        <p:strVal val="hidden"/>
                                      </p:to>
                                    </p:set>
                                  </p:childTnLst>
                                </p:cTn>
                              </p:par>
                              <p:par>
                                <p:cTn id="153" presetID="1" presetClass="exit" presetSubtype="0" fill="hold" nodeType="withEffect">
                                  <p:stCondLst>
                                    <p:cond delay="0"/>
                                  </p:stCondLst>
                                  <p:childTnLst>
                                    <p:set>
                                      <p:cBhvr>
                                        <p:cTn id="154" dur="1" fill="hold">
                                          <p:stCondLst>
                                            <p:cond delay="0"/>
                                          </p:stCondLst>
                                        </p:cTn>
                                        <p:tgtEl>
                                          <p:spTgt spid="15"/>
                                        </p:tgtEl>
                                        <p:attrNameLst>
                                          <p:attrName>style.visibility</p:attrName>
                                        </p:attrNameLst>
                                      </p:cBhvr>
                                      <p:to>
                                        <p:strVal val="hidden"/>
                                      </p:to>
                                    </p:set>
                                  </p:childTnLst>
                                </p:cTn>
                              </p:par>
                              <p:par>
                                <p:cTn id="155" presetID="1" presetClass="exit" presetSubtype="0" fill="hold" nodeType="withEffect">
                                  <p:stCondLst>
                                    <p:cond delay="0"/>
                                  </p:stCondLst>
                                  <p:childTnLst>
                                    <p:set>
                                      <p:cBhvr>
                                        <p:cTn id="156" dur="1" fill="hold">
                                          <p:stCondLst>
                                            <p:cond delay="0"/>
                                          </p:stCondLst>
                                        </p:cTn>
                                        <p:tgtEl>
                                          <p:spTgt spid="16"/>
                                        </p:tgtEl>
                                        <p:attrNameLst>
                                          <p:attrName>style.visibility</p:attrName>
                                        </p:attrNameLst>
                                      </p:cBhvr>
                                      <p:to>
                                        <p:strVal val="hidden"/>
                                      </p:to>
                                    </p:set>
                                  </p:childTnLst>
                                </p:cTn>
                              </p:par>
                              <p:par>
                                <p:cTn id="157" presetID="1" presetClass="exit" presetSubtype="0" fill="hold" nodeType="withEffect">
                                  <p:stCondLst>
                                    <p:cond delay="0"/>
                                  </p:stCondLst>
                                  <p:childTnLst>
                                    <p:set>
                                      <p:cBhvr>
                                        <p:cTn id="158" dur="1" fill="hold">
                                          <p:stCondLst>
                                            <p:cond delay="0"/>
                                          </p:stCondLst>
                                        </p:cTn>
                                        <p:tgtEl>
                                          <p:spTgt spid="17"/>
                                        </p:tgtEl>
                                        <p:attrNameLst>
                                          <p:attrName>style.visibility</p:attrName>
                                        </p:attrNameLst>
                                      </p:cBhvr>
                                      <p:to>
                                        <p:strVal val="hidden"/>
                                      </p:to>
                                    </p:set>
                                  </p:childTnLst>
                                </p:cTn>
                              </p:par>
                              <p:par>
                                <p:cTn id="159" presetID="1" presetClass="exit" presetSubtype="0" fill="hold" nodeType="withEffect">
                                  <p:stCondLst>
                                    <p:cond delay="0"/>
                                  </p:stCondLst>
                                  <p:childTnLst>
                                    <p:set>
                                      <p:cBhvr>
                                        <p:cTn id="160" dur="1" fill="hold">
                                          <p:stCondLst>
                                            <p:cond delay="0"/>
                                          </p:stCondLst>
                                        </p:cTn>
                                        <p:tgtEl>
                                          <p:spTgt spid="18"/>
                                        </p:tgtEl>
                                        <p:attrNameLst>
                                          <p:attrName>style.visibility</p:attrName>
                                        </p:attrNameLst>
                                      </p:cBhvr>
                                      <p:to>
                                        <p:strVal val="hidden"/>
                                      </p:to>
                                    </p:set>
                                  </p:childTnLst>
                                </p:cTn>
                              </p:par>
                              <p:par>
                                <p:cTn id="161" presetID="1" presetClass="exit" presetSubtype="0" fill="hold" nodeType="withEffect">
                                  <p:stCondLst>
                                    <p:cond delay="0"/>
                                  </p:stCondLst>
                                  <p:childTnLst>
                                    <p:set>
                                      <p:cBhvr>
                                        <p:cTn id="162" dur="1" fill="hold">
                                          <p:stCondLst>
                                            <p:cond delay="0"/>
                                          </p:stCondLst>
                                        </p:cTn>
                                        <p:tgtEl>
                                          <p:spTgt spid="67"/>
                                        </p:tgtEl>
                                        <p:attrNameLst>
                                          <p:attrName>style.visibility</p:attrName>
                                        </p:attrNameLst>
                                      </p:cBhvr>
                                      <p:to>
                                        <p:strVal val="hidden"/>
                                      </p:to>
                                    </p:set>
                                  </p:childTnLst>
                                </p:cTn>
                              </p:par>
                              <p:par>
                                <p:cTn id="163" presetID="1" presetClass="entr" presetSubtype="0" fill="hold" grpId="0" nodeType="withEffect">
                                  <p:stCondLst>
                                    <p:cond delay="0"/>
                                  </p:stCondLst>
                                  <p:childTnLst>
                                    <p:set>
                                      <p:cBhvr>
                                        <p:cTn id="164" dur="1" fill="hold">
                                          <p:stCondLst>
                                            <p:cond delay="0"/>
                                          </p:stCondLst>
                                        </p:cTn>
                                        <p:tgtEl>
                                          <p:spTgt spid="107"/>
                                        </p:tgtEl>
                                        <p:attrNameLst>
                                          <p:attrName>style.visibility</p:attrName>
                                        </p:attrNameLst>
                                      </p:cBhvr>
                                      <p:to>
                                        <p:strVal val="visible"/>
                                      </p:to>
                                    </p:set>
                                  </p:childTnLst>
                                </p:cTn>
                              </p:par>
                              <p:par>
                                <p:cTn id="165" presetID="1" presetClass="entr" presetSubtype="0" fill="hold" nodeType="withEffect">
                                  <p:stCondLst>
                                    <p:cond delay="0"/>
                                  </p:stCondLst>
                                  <p:childTnLst>
                                    <p:set>
                                      <p:cBhvr>
                                        <p:cTn id="166" dur="1" fill="hold">
                                          <p:stCondLst>
                                            <p:cond delay="0"/>
                                          </p:stCondLst>
                                        </p:cTn>
                                        <p:tgtEl>
                                          <p:spTgt spid="23"/>
                                        </p:tgtEl>
                                        <p:attrNameLst>
                                          <p:attrName>style.visibility</p:attrName>
                                        </p:attrNameLst>
                                      </p:cBhvr>
                                      <p:to>
                                        <p:strVal val="visible"/>
                                      </p:to>
                                    </p:set>
                                  </p:childTnLst>
                                </p:cTn>
                              </p:par>
                              <p:par>
                                <p:cTn id="167" presetID="1" presetClass="entr" presetSubtype="0" fill="hold" nodeType="withEffect">
                                  <p:stCondLst>
                                    <p:cond delay="0"/>
                                  </p:stCondLst>
                                  <p:childTnLst>
                                    <p:set>
                                      <p:cBhvr>
                                        <p:cTn id="168" dur="1" fill="hold">
                                          <p:stCondLst>
                                            <p:cond delay="0"/>
                                          </p:stCondLst>
                                        </p:cTn>
                                        <p:tgtEl>
                                          <p:spTgt spid="26"/>
                                        </p:tgtEl>
                                        <p:attrNameLst>
                                          <p:attrName>style.visibility</p:attrName>
                                        </p:attrNameLst>
                                      </p:cBhvr>
                                      <p:to>
                                        <p:strVal val="visible"/>
                                      </p:to>
                                    </p:set>
                                  </p:childTnLst>
                                </p:cTn>
                              </p:par>
                              <p:par>
                                <p:cTn id="169" presetID="1" presetClass="entr" presetSubtype="0" fill="hold" nodeType="withEffect">
                                  <p:stCondLst>
                                    <p:cond delay="0"/>
                                  </p:stCondLst>
                                  <p:childTnLst>
                                    <p:set>
                                      <p:cBhvr>
                                        <p:cTn id="170" dur="1" fill="hold">
                                          <p:stCondLst>
                                            <p:cond delay="0"/>
                                          </p:stCondLst>
                                        </p:cTn>
                                        <p:tgtEl>
                                          <p:spTgt spid="29"/>
                                        </p:tgtEl>
                                        <p:attrNameLst>
                                          <p:attrName>style.visibility</p:attrName>
                                        </p:attrNameLst>
                                      </p:cBhvr>
                                      <p:to>
                                        <p:strVal val="visible"/>
                                      </p:to>
                                    </p:set>
                                  </p:childTnLst>
                                </p:cTn>
                              </p:par>
                              <p:par>
                                <p:cTn id="171" presetID="1" presetClass="entr" presetSubtype="0" fill="hold" nodeType="withEffect">
                                  <p:stCondLst>
                                    <p:cond delay="0"/>
                                  </p:stCondLst>
                                  <p:childTnLst>
                                    <p:set>
                                      <p:cBhvr>
                                        <p:cTn id="172" dur="1" fill="hold">
                                          <p:stCondLst>
                                            <p:cond delay="0"/>
                                          </p:stCondLst>
                                        </p:cTn>
                                        <p:tgtEl>
                                          <p:spTgt spid="32"/>
                                        </p:tgtEl>
                                        <p:attrNameLst>
                                          <p:attrName>style.visibility</p:attrName>
                                        </p:attrNameLst>
                                      </p:cBhvr>
                                      <p:to>
                                        <p:strVal val="visible"/>
                                      </p:to>
                                    </p:set>
                                  </p:childTnLst>
                                </p:cTn>
                              </p:par>
                              <p:par>
                                <p:cTn id="173" presetID="1" presetClass="entr" presetSubtype="0" fill="hold" nodeType="withEffect">
                                  <p:stCondLst>
                                    <p:cond delay="0"/>
                                  </p:stCondLst>
                                  <p:childTnLst>
                                    <p:set>
                                      <p:cBhvr>
                                        <p:cTn id="174" dur="1" fill="hold">
                                          <p:stCondLst>
                                            <p:cond delay="0"/>
                                          </p:stCondLst>
                                        </p:cTn>
                                        <p:tgtEl>
                                          <p:spTgt spid="40"/>
                                        </p:tgtEl>
                                        <p:attrNameLst>
                                          <p:attrName>style.visibility</p:attrName>
                                        </p:attrNameLst>
                                      </p:cBhvr>
                                      <p:to>
                                        <p:strVal val="visible"/>
                                      </p:to>
                                    </p:set>
                                  </p:childTnLst>
                                </p:cTn>
                              </p:par>
                              <p:par>
                                <p:cTn id="175" presetID="1" presetClass="entr" presetSubtype="0" fill="hold" nodeType="withEffect">
                                  <p:stCondLst>
                                    <p:cond delay="0"/>
                                  </p:stCondLst>
                                  <p:childTnLst>
                                    <p:set>
                                      <p:cBhvr>
                                        <p:cTn id="176" dur="1" fill="hold">
                                          <p:stCondLst>
                                            <p:cond delay="0"/>
                                          </p:stCondLst>
                                        </p:cTn>
                                        <p:tgtEl>
                                          <p:spTgt spid="43"/>
                                        </p:tgtEl>
                                        <p:attrNameLst>
                                          <p:attrName>style.visibility</p:attrName>
                                        </p:attrNameLst>
                                      </p:cBhvr>
                                      <p:to>
                                        <p:strVal val="visible"/>
                                      </p:to>
                                    </p:set>
                                  </p:childTnLst>
                                </p:cTn>
                              </p:par>
                              <p:par>
                                <p:cTn id="177" presetID="1" presetClass="entr" presetSubtype="0" fill="hold" nodeType="withEffect">
                                  <p:stCondLst>
                                    <p:cond delay="0"/>
                                  </p:stCondLst>
                                  <p:childTnLst>
                                    <p:set>
                                      <p:cBhvr>
                                        <p:cTn id="178" dur="1" fill="hold">
                                          <p:stCondLst>
                                            <p:cond delay="0"/>
                                          </p:stCondLst>
                                        </p:cTn>
                                        <p:tgtEl>
                                          <p:spTgt spid="46"/>
                                        </p:tgtEl>
                                        <p:attrNameLst>
                                          <p:attrName>style.visibility</p:attrName>
                                        </p:attrNameLst>
                                      </p:cBhvr>
                                      <p:to>
                                        <p:strVal val="visible"/>
                                      </p:to>
                                    </p:set>
                                  </p:childTnLst>
                                </p:cTn>
                              </p:par>
                              <p:par>
                                <p:cTn id="179" presetID="1" presetClass="entr" presetSubtype="0" fill="hold" nodeType="withEffect">
                                  <p:stCondLst>
                                    <p:cond delay="0"/>
                                  </p:stCondLst>
                                  <p:childTnLst>
                                    <p:set>
                                      <p:cBhvr>
                                        <p:cTn id="180" dur="1" fill="hold">
                                          <p:stCondLst>
                                            <p:cond delay="0"/>
                                          </p:stCondLst>
                                        </p:cTn>
                                        <p:tgtEl>
                                          <p:spTgt spid="49"/>
                                        </p:tgtEl>
                                        <p:attrNameLst>
                                          <p:attrName>style.visibility</p:attrName>
                                        </p:attrNameLst>
                                      </p:cBhvr>
                                      <p:to>
                                        <p:strVal val="visible"/>
                                      </p:to>
                                    </p:set>
                                  </p:childTnLst>
                                </p:cTn>
                              </p:par>
                              <p:par>
                                <p:cTn id="181" presetID="1" presetClass="entr" presetSubtype="0" fill="hold" nodeType="withEffect">
                                  <p:stCondLst>
                                    <p:cond delay="0"/>
                                  </p:stCondLst>
                                  <p:childTnLst>
                                    <p:set>
                                      <p:cBhvr>
                                        <p:cTn id="182" dur="1" fill="hold">
                                          <p:stCondLst>
                                            <p:cond delay="0"/>
                                          </p:stCondLst>
                                        </p:cTn>
                                        <p:tgtEl>
                                          <p:spTgt spid="52"/>
                                        </p:tgtEl>
                                        <p:attrNameLst>
                                          <p:attrName>style.visibility</p:attrName>
                                        </p:attrNameLst>
                                      </p:cBhvr>
                                      <p:to>
                                        <p:strVal val="visible"/>
                                      </p:to>
                                    </p:set>
                                  </p:childTnLst>
                                </p:cTn>
                              </p:par>
                              <p:par>
                                <p:cTn id="183" presetID="1" presetClass="entr" presetSubtype="0" fill="hold" nodeType="withEffect">
                                  <p:stCondLst>
                                    <p:cond delay="0"/>
                                  </p:stCondLst>
                                  <p:childTnLst>
                                    <p:set>
                                      <p:cBhvr>
                                        <p:cTn id="184" dur="1" fill="hold">
                                          <p:stCondLst>
                                            <p:cond delay="0"/>
                                          </p:stCondLst>
                                        </p:cTn>
                                        <p:tgtEl>
                                          <p:spTgt spid="55"/>
                                        </p:tgtEl>
                                        <p:attrNameLst>
                                          <p:attrName>style.visibility</p:attrName>
                                        </p:attrNameLst>
                                      </p:cBhvr>
                                      <p:to>
                                        <p:strVal val="visible"/>
                                      </p:to>
                                    </p:set>
                                  </p:childTnLst>
                                </p:cTn>
                              </p:par>
                              <p:par>
                                <p:cTn id="185" presetID="1" presetClass="entr" presetSubtype="0" fill="hold" nodeType="withEffect">
                                  <p:stCondLst>
                                    <p:cond delay="0"/>
                                  </p:stCondLst>
                                  <p:childTnLst>
                                    <p:set>
                                      <p:cBhvr>
                                        <p:cTn id="186" dur="1" fill="hold">
                                          <p:stCondLst>
                                            <p:cond delay="0"/>
                                          </p:stCondLst>
                                        </p:cTn>
                                        <p:tgtEl>
                                          <p:spTgt spid="58"/>
                                        </p:tgtEl>
                                        <p:attrNameLst>
                                          <p:attrName>style.visibility</p:attrName>
                                        </p:attrNameLst>
                                      </p:cBhvr>
                                      <p:to>
                                        <p:strVal val="visible"/>
                                      </p:to>
                                    </p:set>
                                  </p:childTnLst>
                                </p:cTn>
                              </p:par>
                              <p:par>
                                <p:cTn id="187" presetID="1" presetClass="entr" presetSubtype="0" fill="hold" nodeType="withEffect">
                                  <p:stCondLst>
                                    <p:cond delay="0"/>
                                  </p:stCondLst>
                                  <p:childTnLst>
                                    <p:set>
                                      <p:cBhvr>
                                        <p:cTn id="188" dur="1" fill="hold">
                                          <p:stCondLst>
                                            <p:cond delay="0"/>
                                          </p:stCondLst>
                                        </p:cTn>
                                        <p:tgtEl>
                                          <p:spTgt spid="61"/>
                                        </p:tgtEl>
                                        <p:attrNameLst>
                                          <p:attrName>style.visibility</p:attrName>
                                        </p:attrNameLst>
                                      </p:cBhvr>
                                      <p:to>
                                        <p:strVal val="visible"/>
                                      </p:to>
                                    </p:set>
                                  </p:childTnLst>
                                </p:cTn>
                              </p:par>
                              <p:par>
                                <p:cTn id="189" presetID="1" presetClass="entr" presetSubtype="0" fill="hold" nodeType="withEffect">
                                  <p:stCondLst>
                                    <p:cond delay="0"/>
                                  </p:stCondLst>
                                  <p:childTnLst>
                                    <p:set>
                                      <p:cBhvr>
                                        <p:cTn id="190" dur="1" fill="hold">
                                          <p:stCondLst>
                                            <p:cond delay="0"/>
                                          </p:stCondLst>
                                        </p:cTn>
                                        <p:tgtEl>
                                          <p:spTgt spid="64"/>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152"/>
                                        </p:tgtEl>
                                        <p:attrNameLst>
                                          <p:attrName>style.visibility</p:attrName>
                                        </p:attrNameLst>
                                      </p:cBhvr>
                                      <p:to>
                                        <p:strVal val="visible"/>
                                      </p:to>
                                    </p:set>
                                  </p:childTnLst>
                                </p:cTn>
                              </p:par>
                              <p:par>
                                <p:cTn id="193" presetID="1" presetClass="exit" presetSubtype="0" fill="hold" nodeType="withEffect">
                                  <p:stCondLst>
                                    <p:cond delay="0"/>
                                  </p:stCondLst>
                                  <p:childTnLst>
                                    <p:set>
                                      <p:cBhvr>
                                        <p:cTn id="194" dur="1" fill="hold">
                                          <p:stCondLst>
                                            <p:cond delay="0"/>
                                          </p:stCondLst>
                                        </p:cTn>
                                        <p:tgtEl>
                                          <p:spTgt spid="43"/>
                                        </p:tgtEl>
                                        <p:attrNameLst>
                                          <p:attrName>style.visibility</p:attrName>
                                        </p:attrNameLst>
                                      </p:cBhvr>
                                      <p:to>
                                        <p:strVal val="hidden"/>
                                      </p:to>
                                    </p:set>
                                  </p:childTnLst>
                                </p:cTn>
                              </p:par>
                              <p:par>
                                <p:cTn id="195" presetID="1" presetClass="exit" presetSubtype="0" fill="hold" nodeType="withEffect">
                                  <p:stCondLst>
                                    <p:cond delay="0"/>
                                  </p:stCondLst>
                                  <p:childTnLst>
                                    <p:set>
                                      <p:cBhvr>
                                        <p:cTn id="196" dur="1" fill="hold">
                                          <p:stCondLst>
                                            <p:cond delay="0"/>
                                          </p:stCondLst>
                                        </p:cTn>
                                        <p:tgtEl>
                                          <p:spTgt spid="52"/>
                                        </p:tgtEl>
                                        <p:attrNameLst>
                                          <p:attrName>style.visibility</p:attrName>
                                        </p:attrNameLst>
                                      </p:cBhvr>
                                      <p:to>
                                        <p:strVal val="hidden"/>
                                      </p:to>
                                    </p:set>
                                  </p:childTnLst>
                                </p:cTn>
                              </p:par>
                              <p:par>
                                <p:cTn id="197" presetID="1" presetClass="exit" presetSubtype="0" fill="hold" nodeType="withEffect">
                                  <p:stCondLst>
                                    <p:cond delay="0"/>
                                  </p:stCondLst>
                                  <p:childTnLst>
                                    <p:set>
                                      <p:cBhvr>
                                        <p:cTn id="198" dur="1" fill="hold">
                                          <p:stCondLst>
                                            <p:cond delay="0"/>
                                          </p:stCondLst>
                                        </p:cTn>
                                        <p:tgtEl>
                                          <p:spTgt spid="49"/>
                                        </p:tgtEl>
                                        <p:attrNameLst>
                                          <p:attrName>style.visibility</p:attrName>
                                        </p:attrNameLst>
                                      </p:cBhvr>
                                      <p:to>
                                        <p:strVal val="hidden"/>
                                      </p:to>
                                    </p:set>
                                  </p:childTnLst>
                                </p:cTn>
                              </p:par>
                              <p:par>
                                <p:cTn id="199" presetID="1" presetClass="exit" presetSubtype="0" fill="hold" nodeType="withEffect">
                                  <p:stCondLst>
                                    <p:cond delay="0"/>
                                  </p:stCondLst>
                                  <p:childTnLst>
                                    <p:set>
                                      <p:cBhvr>
                                        <p:cTn id="200" dur="1" fill="hold">
                                          <p:stCondLst>
                                            <p:cond delay="0"/>
                                          </p:stCondLst>
                                        </p:cTn>
                                        <p:tgtEl>
                                          <p:spTgt spid="55"/>
                                        </p:tgtEl>
                                        <p:attrNameLst>
                                          <p:attrName>style.visibility</p:attrName>
                                        </p:attrNameLst>
                                      </p:cBhvr>
                                      <p:to>
                                        <p:strVal val="hidden"/>
                                      </p:to>
                                    </p:set>
                                  </p:childTnLst>
                                </p:cTn>
                              </p:par>
                              <p:par>
                                <p:cTn id="201" presetID="1" presetClass="exit" presetSubtype="0" fill="hold" nodeType="withEffect">
                                  <p:stCondLst>
                                    <p:cond delay="0"/>
                                  </p:stCondLst>
                                  <p:childTnLst>
                                    <p:set>
                                      <p:cBhvr>
                                        <p:cTn id="202" dur="1" fill="hold">
                                          <p:stCondLst>
                                            <p:cond delay="0"/>
                                          </p:stCondLst>
                                        </p:cTn>
                                        <p:tgtEl>
                                          <p:spTgt spid="46"/>
                                        </p:tgtEl>
                                        <p:attrNameLst>
                                          <p:attrName>style.visibility</p:attrName>
                                        </p:attrNameLst>
                                      </p:cBhvr>
                                      <p:to>
                                        <p:strVal val="hidden"/>
                                      </p:to>
                                    </p:set>
                                  </p:childTnLst>
                                </p:cTn>
                              </p:par>
                              <p:par>
                                <p:cTn id="203" presetID="1" presetClass="exit" presetSubtype="0" fill="hold" nodeType="withEffect">
                                  <p:stCondLst>
                                    <p:cond delay="0"/>
                                  </p:stCondLst>
                                  <p:childTnLst>
                                    <p:set>
                                      <p:cBhvr>
                                        <p:cTn id="204" dur="1" fill="hold">
                                          <p:stCondLst>
                                            <p:cond delay="0"/>
                                          </p:stCondLst>
                                        </p:cTn>
                                        <p:tgtEl>
                                          <p:spTgt spid="58"/>
                                        </p:tgtEl>
                                        <p:attrNameLst>
                                          <p:attrName>style.visibility</p:attrName>
                                        </p:attrNameLst>
                                      </p:cBhvr>
                                      <p:to>
                                        <p:strVal val="hidden"/>
                                      </p:to>
                                    </p:set>
                                  </p:childTnLst>
                                </p:cTn>
                              </p:par>
                              <p:par>
                                <p:cTn id="205" presetID="1" presetClass="exit" presetSubtype="0" fill="hold" nodeType="withEffect">
                                  <p:stCondLst>
                                    <p:cond delay="0"/>
                                  </p:stCondLst>
                                  <p:childTnLst>
                                    <p:set>
                                      <p:cBhvr>
                                        <p:cTn id="206" dur="1" fill="hold">
                                          <p:stCondLst>
                                            <p:cond delay="0"/>
                                          </p:stCondLst>
                                        </p:cTn>
                                        <p:tgtEl>
                                          <p:spTgt spid="61"/>
                                        </p:tgtEl>
                                        <p:attrNameLst>
                                          <p:attrName>style.visibility</p:attrName>
                                        </p:attrNameLst>
                                      </p:cBhvr>
                                      <p:to>
                                        <p:strVal val="hidden"/>
                                      </p:to>
                                    </p:set>
                                  </p:childTnLst>
                                </p:cTn>
                              </p:par>
                              <p:par>
                                <p:cTn id="207" presetID="1" presetClass="exit" presetSubtype="0" fill="hold" nodeType="withEffect">
                                  <p:stCondLst>
                                    <p:cond delay="0"/>
                                  </p:stCondLst>
                                  <p:childTnLst>
                                    <p:set>
                                      <p:cBhvr>
                                        <p:cTn id="208" dur="1" fill="hold">
                                          <p:stCondLst>
                                            <p:cond delay="0"/>
                                          </p:stCondLst>
                                        </p:cTn>
                                        <p:tgtEl>
                                          <p:spTgt spid="64"/>
                                        </p:tgtEl>
                                        <p:attrNameLst>
                                          <p:attrName>style.visibility</p:attrName>
                                        </p:attrNameLst>
                                      </p:cBhvr>
                                      <p:to>
                                        <p:strVal val="hidden"/>
                                      </p:to>
                                    </p:set>
                                  </p:childTnLst>
                                </p:cTn>
                              </p:par>
                            </p:childTnLst>
                          </p:cTn>
                        </p:par>
                      </p:childTnLst>
                    </p:cTn>
                  </p:par>
                  <p:par>
                    <p:cTn id="209" fill="hold">
                      <p:stCondLst>
                        <p:cond delay="indefinite"/>
                      </p:stCondLst>
                      <p:childTnLst>
                        <p:par>
                          <p:cTn id="210" fill="hold">
                            <p:stCondLst>
                              <p:cond delay="0"/>
                            </p:stCondLst>
                            <p:childTnLst>
                              <p:par>
                                <p:cTn id="211" presetID="0" presetClass="path" presetSubtype="0" accel="50000" decel="50000" fill="hold" nodeType="clickEffect">
                                  <p:stCondLst>
                                    <p:cond delay="0"/>
                                  </p:stCondLst>
                                  <p:childTnLst>
                                    <p:animMotion origin="layout" path="M 0.0007 0.00047 C -0.00486 0.00162 -0.01979 0.00162 -0.03246 0.00787 C -0.04514 0.01412 -0.06267 0.02338 -0.07552 0.0375 C -0.08837 0.05162 -0.10191 0.07732 -0.10955 0.09306 C -0.11719 0.1088 -0.11875 0.12176 -0.12135 0.13195 C -0.12396 0.14213 -0.1243 0.14838 -0.12483 0.15417 C -0.12535 0.15996 -0.125 0.16065 -0.12483 0.16621 C -0.12465 0.17176 -0.1243 0.18311 -0.12413 0.1875 " pathEditMode="relative" rAng="0" ptsTypes="aaaaaaaa">
                                      <p:cBhvr>
                                        <p:cTn id="212" dur="800" fill="hold"/>
                                        <p:tgtEl>
                                          <p:spTgt spid="23"/>
                                        </p:tgtEl>
                                        <p:attrNameLst>
                                          <p:attrName>ppt_x</p:attrName>
                                          <p:attrName>ppt_y</p:attrName>
                                        </p:attrNameLst>
                                      </p:cBhvr>
                                      <p:rCtr x="-63" y="94"/>
                                    </p:animMotion>
                                  </p:childTnLst>
                                </p:cTn>
                              </p:par>
                              <p:par>
                                <p:cTn id="213" presetID="17" presetClass="entr" presetSubtype="2" fill="hold" nodeType="withEffect">
                                  <p:stCondLst>
                                    <p:cond delay="0"/>
                                  </p:stCondLst>
                                  <p:childTnLst>
                                    <p:set>
                                      <p:cBhvr>
                                        <p:cTn id="214" dur="1" fill="hold">
                                          <p:stCondLst>
                                            <p:cond delay="0"/>
                                          </p:stCondLst>
                                        </p:cTn>
                                        <p:tgtEl>
                                          <p:spTgt spid="68"/>
                                        </p:tgtEl>
                                        <p:attrNameLst>
                                          <p:attrName>style.visibility</p:attrName>
                                        </p:attrNameLst>
                                      </p:cBhvr>
                                      <p:to>
                                        <p:strVal val="visible"/>
                                      </p:to>
                                    </p:set>
                                    <p:anim calcmode="lin" valueType="num">
                                      <p:cBhvr>
                                        <p:cTn id="215" dur="500" fill="hold"/>
                                        <p:tgtEl>
                                          <p:spTgt spid="68"/>
                                        </p:tgtEl>
                                        <p:attrNameLst>
                                          <p:attrName>ppt_x</p:attrName>
                                        </p:attrNameLst>
                                      </p:cBhvr>
                                      <p:tavLst>
                                        <p:tav tm="0">
                                          <p:val>
                                            <p:strVal val="#ppt_x+#ppt_w/2"/>
                                          </p:val>
                                        </p:tav>
                                        <p:tav tm="100000">
                                          <p:val>
                                            <p:strVal val="#ppt_x"/>
                                          </p:val>
                                        </p:tav>
                                      </p:tavLst>
                                    </p:anim>
                                    <p:anim calcmode="lin" valueType="num">
                                      <p:cBhvr>
                                        <p:cTn id="216" dur="500" fill="hold"/>
                                        <p:tgtEl>
                                          <p:spTgt spid="68"/>
                                        </p:tgtEl>
                                        <p:attrNameLst>
                                          <p:attrName>ppt_y</p:attrName>
                                        </p:attrNameLst>
                                      </p:cBhvr>
                                      <p:tavLst>
                                        <p:tav tm="0">
                                          <p:val>
                                            <p:strVal val="#ppt_y"/>
                                          </p:val>
                                        </p:tav>
                                        <p:tav tm="100000">
                                          <p:val>
                                            <p:strVal val="#ppt_y"/>
                                          </p:val>
                                        </p:tav>
                                      </p:tavLst>
                                    </p:anim>
                                    <p:anim calcmode="lin" valueType="num">
                                      <p:cBhvr>
                                        <p:cTn id="217" dur="500" fill="hold"/>
                                        <p:tgtEl>
                                          <p:spTgt spid="68"/>
                                        </p:tgtEl>
                                        <p:attrNameLst>
                                          <p:attrName>ppt_w</p:attrName>
                                        </p:attrNameLst>
                                      </p:cBhvr>
                                      <p:tavLst>
                                        <p:tav tm="0">
                                          <p:val>
                                            <p:fltVal val="0"/>
                                          </p:val>
                                        </p:tav>
                                        <p:tav tm="100000">
                                          <p:val>
                                            <p:strVal val="#ppt_w"/>
                                          </p:val>
                                        </p:tav>
                                      </p:tavLst>
                                    </p:anim>
                                    <p:anim calcmode="lin" valueType="num">
                                      <p:cBhvr>
                                        <p:cTn id="218" dur="500" fill="hold"/>
                                        <p:tgtEl>
                                          <p:spTgt spid="68"/>
                                        </p:tgtEl>
                                        <p:attrNameLst>
                                          <p:attrName>ppt_h</p:attrName>
                                        </p:attrNameLst>
                                      </p:cBhvr>
                                      <p:tavLst>
                                        <p:tav tm="0">
                                          <p:val>
                                            <p:strVal val="#ppt_h"/>
                                          </p:val>
                                        </p:tav>
                                        <p:tav tm="100000">
                                          <p:val>
                                            <p:strVal val="#ppt_h"/>
                                          </p:val>
                                        </p:tav>
                                      </p:tavLst>
                                    </p:anim>
                                  </p:childTnLst>
                                </p:cTn>
                              </p:par>
                              <p:par>
                                <p:cTn id="219" presetID="0" presetClass="path" presetSubtype="0" accel="50000" decel="50000" fill="hold" nodeType="withEffect">
                                  <p:stCondLst>
                                    <p:cond delay="0"/>
                                  </p:stCondLst>
                                  <p:childTnLst>
                                    <p:animMotion origin="layout" path="M 0.00382 -0.00232 C 0.004 -0.00487 0.00469 -0.01343 0.00452 -0.01806 C 0.00435 -0.02269 0.00539 -0.01899 0.00313 -0.0301 C 0.00087 -0.04121 -0.00468 -0.06991 -0.00937 -0.08473 C -0.01407 -0.09954 -0.02065 -0.11042 -0.02465 -0.11899 C -0.02864 -0.12755 -0.02917 -0.13125 -0.03368 -0.13658 C -0.0382 -0.1419 -0.04618 -0.14514 -0.05173 -0.15047 C -0.0573 -0.15579 -0.06093 -0.1632 -0.06753 -0.16806 C -0.07413 -0.17292 -0.0823 -0.17616 -0.09184 -0.17917 C -0.10139 -0.18218 -0.11823 -0.18426 -0.12518 -0.18565 " pathEditMode="relative" rAng="0" ptsTypes="aaaaaaaaaa">
                                      <p:cBhvr>
                                        <p:cTn id="220" dur="800" fill="hold"/>
                                        <p:tgtEl>
                                          <p:spTgt spid="26"/>
                                        </p:tgtEl>
                                        <p:attrNameLst>
                                          <p:attrName>ppt_x</p:attrName>
                                          <p:attrName>ppt_y</p:attrName>
                                        </p:attrNameLst>
                                      </p:cBhvr>
                                      <p:rCtr x="-64" y="-92"/>
                                    </p:animMotion>
                                  </p:childTnLst>
                                </p:cTn>
                              </p:par>
                              <p:par>
                                <p:cTn id="221" presetID="0" presetClass="path" presetSubtype="0" accel="50000" decel="50000" fill="hold" nodeType="withEffect">
                                  <p:stCondLst>
                                    <p:cond delay="0"/>
                                  </p:stCondLst>
                                  <p:childTnLst>
                                    <p:animMotion origin="layout" path="M 0.00069 0.00231 C 0.00538 0.00069 0.01909 -0.00301 0.02899 -0.00718 C 0.03889 -0.01134 0.05156 -0.01667 0.06024 -0.02199 C 0.06892 -0.02731 0.07482 -0.03287 0.08107 -0.03866 C 0.08732 -0.04444 0.09305 -0.05046 0.09774 -0.05625 C 0.10243 -0.06204 0.10555 -0.06782 0.10885 -0.07384 C 0.11215 -0.07986 0.11475 -0.08565 0.11718 -0.09236 C 0.11962 -0.09907 0.12187 -0.10833 0.12343 -0.11458 C 0.125 -0.12083 0.12604 -0.12269 0.12691 -0.13032 C 0.12777 -0.13796 0.12795 -0.15463 0.1283 -0.16088 " pathEditMode="relative" rAng="0" ptsTypes="aaaaaaaaaa">
                                      <p:cBhvr>
                                        <p:cTn id="222" dur="800" fill="hold"/>
                                        <p:tgtEl>
                                          <p:spTgt spid="29"/>
                                        </p:tgtEl>
                                        <p:attrNameLst>
                                          <p:attrName>ppt_x</p:attrName>
                                          <p:attrName>ppt_y</p:attrName>
                                        </p:attrNameLst>
                                      </p:cBhvr>
                                      <p:rCtr x="64" y="-82"/>
                                    </p:animMotion>
                                  </p:childTnLst>
                                </p:cTn>
                              </p:par>
                              <p:par>
                                <p:cTn id="223" presetID="1" presetClass="entr" presetSubtype="0" fill="hold" nodeType="withEffect">
                                  <p:stCondLst>
                                    <p:cond delay="0"/>
                                  </p:stCondLst>
                                  <p:childTnLst>
                                    <p:set>
                                      <p:cBhvr>
                                        <p:cTn id="224" dur="1" fill="hold">
                                          <p:stCondLst>
                                            <p:cond delay="0"/>
                                          </p:stCondLst>
                                        </p:cTn>
                                        <p:tgtEl>
                                          <p:spTgt spid="40"/>
                                        </p:tgtEl>
                                        <p:attrNameLst>
                                          <p:attrName>style.visibility</p:attrName>
                                        </p:attrNameLst>
                                      </p:cBhvr>
                                      <p:to>
                                        <p:strVal val="visible"/>
                                      </p:to>
                                    </p:set>
                                  </p:childTnLst>
                                </p:cTn>
                              </p:par>
                              <p:par>
                                <p:cTn id="225" presetID="0" presetClass="path" presetSubtype="0" accel="50000" decel="50000" fill="hold" nodeType="withEffect">
                                  <p:stCondLst>
                                    <p:cond delay="0"/>
                                  </p:stCondLst>
                                  <p:childTnLst>
                                    <p:animMotion origin="layout" path="M -0.00209 0.01365 C -0.00122 0.01828 -0.00018 0.03032 0.00277 0.0412 C 0.00572 0.05208 0.00989 0.0669 0.01597 0.07916 C 0.02204 0.09143 0.03142 0.10532 0.03958 0.11527 C 0.04774 0.12523 0.05694 0.13264 0.06527 0.13842 C 0.07361 0.14421 0.08142 0.14745 0.08958 0.15046 C 0.09774 0.15347 0.10763 0.15625 0.11458 0.15694 C 0.12152 0.15764 0.12777 0.15463 0.13125 0.15416 " pathEditMode="relative" rAng="0" ptsTypes="aaaaaaaa">
                                      <p:cBhvr>
                                        <p:cTn id="226" dur="800" fill="hold"/>
                                        <p:tgtEl>
                                          <p:spTgt spid="40"/>
                                        </p:tgtEl>
                                        <p:attrNameLst>
                                          <p:attrName>ppt_x</p:attrName>
                                          <p:attrName>ppt_y</p:attrName>
                                        </p:attrNameLst>
                                      </p:cBhvr>
                                      <p:rCtr x="67" y="72"/>
                                    </p:animMotion>
                                  </p:childTnLst>
                                </p:cTn>
                              </p:par>
                            </p:childTnLst>
                          </p:cTn>
                        </p:par>
                      </p:childTnLst>
                    </p:cTn>
                  </p:par>
                  <p:par>
                    <p:cTn id="227" fill="hold">
                      <p:stCondLst>
                        <p:cond delay="indefinite"/>
                      </p:stCondLst>
                      <p:childTnLst>
                        <p:par>
                          <p:cTn id="228" fill="hold">
                            <p:stCondLst>
                              <p:cond delay="0"/>
                            </p:stCondLst>
                            <p:childTnLst>
                              <p:par>
                                <p:cTn id="229" presetID="0" presetClass="path" presetSubtype="0" accel="50000" decel="50000" fill="hold" nodeType="clickEffect">
                                  <p:stCondLst>
                                    <p:cond delay="0"/>
                                  </p:stCondLst>
                                  <p:childTnLst>
                                    <p:animMotion origin="layout" path="M -0.01215 -2.59259E-6 L -0.01736 -0.10509 " pathEditMode="relative" rAng="0" ptsTypes="AA">
                                      <p:cBhvr>
                                        <p:cTn id="230" dur="1000" fill="hold"/>
                                        <p:tgtEl>
                                          <p:spTgt spid="68"/>
                                        </p:tgtEl>
                                        <p:attrNameLst>
                                          <p:attrName>ppt_x</p:attrName>
                                          <p:attrName>ppt_y</p:attrName>
                                        </p:attrNameLst>
                                      </p:cBhvr>
                                      <p:rCtr x="-3" y="-53"/>
                                    </p:animMotion>
                                  </p:childTnLst>
                                </p:cTn>
                              </p:par>
                              <p:par>
                                <p:cTn id="231" presetID="1" presetClass="exit" presetSubtype="0" fill="hold" nodeType="withEffect">
                                  <p:stCondLst>
                                    <p:cond delay="800"/>
                                  </p:stCondLst>
                                  <p:childTnLst>
                                    <p:set>
                                      <p:cBhvr>
                                        <p:cTn id="232" dur="1" fill="hold">
                                          <p:stCondLst>
                                            <p:cond delay="0"/>
                                          </p:stCondLst>
                                        </p:cTn>
                                        <p:tgtEl>
                                          <p:spTgt spid="23"/>
                                        </p:tgtEl>
                                        <p:attrNameLst>
                                          <p:attrName>style.visibility</p:attrName>
                                        </p:attrNameLst>
                                      </p:cBhvr>
                                      <p:to>
                                        <p:strVal val="hidden"/>
                                      </p:to>
                                    </p:set>
                                  </p:childTnLst>
                                </p:cTn>
                              </p:par>
                            </p:childTnLst>
                          </p:cTn>
                        </p:par>
                        <p:par>
                          <p:cTn id="233" fill="hold">
                            <p:stCondLst>
                              <p:cond delay="1000"/>
                            </p:stCondLst>
                            <p:childTnLst>
                              <p:par>
                                <p:cTn id="234" presetID="1" presetClass="exit" presetSubtype="0" fill="hold" nodeType="afterEffect">
                                  <p:stCondLst>
                                    <p:cond delay="0"/>
                                  </p:stCondLst>
                                  <p:childTnLst>
                                    <p:set>
                                      <p:cBhvr>
                                        <p:cTn id="235" dur="1" fill="hold">
                                          <p:stCondLst>
                                            <p:cond delay="0"/>
                                          </p:stCondLst>
                                        </p:cTn>
                                        <p:tgtEl>
                                          <p:spTgt spid="23"/>
                                        </p:tgtEl>
                                        <p:attrNameLst>
                                          <p:attrName>style.visibility</p:attrName>
                                        </p:attrNameLst>
                                      </p:cBhvr>
                                      <p:to>
                                        <p:strVal val="hidden"/>
                                      </p:to>
                                    </p:set>
                                  </p:childTnLst>
                                </p:cTn>
                              </p:par>
                              <p:par>
                                <p:cTn id="236" presetID="1" presetClass="exit" presetSubtype="0" fill="hold" nodeType="withEffect">
                                  <p:stCondLst>
                                    <p:cond delay="0"/>
                                  </p:stCondLst>
                                  <p:childTnLst>
                                    <p:set>
                                      <p:cBhvr>
                                        <p:cTn id="237" dur="1" fill="hold">
                                          <p:stCondLst>
                                            <p:cond delay="0"/>
                                          </p:stCondLst>
                                        </p:cTn>
                                        <p:tgtEl>
                                          <p:spTgt spid="26"/>
                                        </p:tgtEl>
                                        <p:attrNameLst>
                                          <p:attrName>style.visibility</p:attrName>
                                        </p:attrNameLst>
                                      </p:cBhvr>
                                      <p:to>
                                        <p:strVal val="hidden"/>
                                      </p:to>
                                    </p:set>
                                  </p:childTnLst>
                                </p:cTn>
                              </p:par>
                              <p:par>
                                <p:cTn id="238" presetID="1" presetClass="exit" presetSubtype="0" fill="hold" nodeType="withEffect">
                                  <p:stCondLst>
                                    <p:cond delay="0"/>
                                  </p:stCondLst>
                                  <p:childTnLst>
                                    <p:set>
                                      <p:cBhvr>
                                        <p:cTn id="239" dur="1" fill="hold">
                                          <p:stCondLst>
                                            <p:cond delay="0"/>
                                          </p:stCondLst>
                                        </p:cTn>
                                        <p:tgtEl>
                                          <p:spTgt spid="29"/>
                                        </p:tgtEl>
                                        <p:attrNameLst>
                                          <p:attrName>style.visibility</p:attrName>
                                        </p:attrNameLst>
                                      </p:cBhvr>
                                      <p:to>
                                        <p:strVal val="hidden"/>
                                      </p:to>
                                    </p:set>
                                  </p:childTnLst>
                                </p:cTn>
                              </p:par>
                              <p:par>
                                <p:cTn id="240" presetID="1" presetClass="exit" presetSubtype="0" fill="hold" nodeType="withEffect">
                                  <p:stCondLst>
                                    <p:cond delay="0"/>
                                  </p:stCondLst>
                                  <p:childTnLst>
                                    <p:set>
                                      <p:cBhvr>
                                        <p:cTn id="241" dur="1" fill="hold">
                                          <p:stCondLst>
                                            <p:cond delay="0"/>
                                          </p:stCondLst>
                                        </p:cTn>
                                        <p:tgtEl>
                                          <p:spTgt spid="40"/>
                                        </p:tgtEl>
                                        <p:attrNameLst>
                                          <p:attrName>style.visibility</p:attrName>
                                        </p:attrNameLst>
                                      </p:cBhvr>
                                      <p:to>
                                        <p:strVal val="hidden"/>
                                      </p:to>
                                    </p:set>
                                  </p:childTnLst>
                                </p:cTn>
                              </p:par>
                              <p:par>
                                <p:cTn id="242" presetID="1" presetClass="exit" presetSubtype="0" fill="hold" nodeType="withEffect">
                                  <p:stCondLst>
                                    <p:cond delay="0"/>
                                  </p:stCondLst>
                                  <p:childTnLst>
                                    <p:set>
                                      <p:cBhvr>
                                        <p:cTn id="243" dur="1" fill="hold">
                                          <p:stCondLst>
                                            <p:cond delay="0"/>
                                          </p:stCondLst>
                                        </p:cTn>
                                        <p:tgtEl>
                                          <p:spTgt spid="58"/>
                                        </p:tgtEl>
                                        <p:attrNameLst>
                                          <p:attrName>style.visibility</p:attrName>
                                        </p:attrNameLst>
                                      </p:cBhvr>
                                      <p:to>
                                        <p:strVal val="hidden"/>
                                      </p:to>
                                    </p:set>
                                  </p:childTnLst>
                                </p:cTn>
                              </p:par>
                              <p:par>
                                <p:cTn id="244" presetID="1" presetClass="entr" presetSubtype="0" fill="hold" nodeType="withEffect">
                                  <p:stCondLst>
                                    <p:cond delay="0"/>
                                  </p:stCondLst>
                                  <p:childTnLst>
                                    <p:set>
                                      <p:cBhvr>
                                        <p:cTn id="245" dur="1" fill="hold">
                                          <p:stCondLst>
                                            <p:cond delay="0"/>
                                          </p:stCondLst>
                                        </p:cTn>
                                        <p:tgtEl>
                                          <p:spTgt spid="46"/>
                                        </p:tgtEl>
                                        <p:attrNameLst>
                                          <p:attrName>style.visibility</p:attrName>
                                        </p:attrNameLst>
                                      </p:cBhvr>
                                      <p:to>
                                        <p:strVal val="visible"/>
                                      </p:to>
                                    </p:set>
                                  </p:childTnLst>
                                </p:cTn>
                              </p:par>
                              <p:par>
                                <p:cTn id="246" presetID="1" presetClass="entr" presetSubtype="0" fill="hold" nodeType="withEffect">
                                  <p:stCondLst>
                                    <p:cond delay="0"/>
                                  </p:stCondLst>
                                  <p:childTnLst>
                                    <p:set>
                                      <p:cBhvr>
                                        <p:cTn id="247" dur="1" fill="hold">
                                          <p:stCondLst>
                                            <p:cond delay="0"/>
                                          </p:stCondLst>
                                        </p:cTn>
                                        <p:tgtEl>
                                          <p:spTgt spid="58"/>
                                        </p:tgtEl>
                                        <p:attrNameLst>
                                          <p:attrName>style.visibility</p:attrName>
                                        </p:attrNameLst>
                                      </p:cBhvr>
                                      <p:to>
                                        <p:strVal val="visible"/>
                                      </p:to>
                                    </p:set>
                                  </p:childTnLst>
                                </p:cTn>
                              </p:par>
                              <p:par>
                                <p:cTn id="248" presetID="1" presetClass="entr" presetSubtype="0" fill="hold" nodeType="withEffect">
                                  <p:stCondLst>
                                    <p:cond delay="0"/>
                                  </p:stCondLst>
                                  <p:childTnLst>
                                    <p:set>
                                      <p:cBhvr>
                                        <p:cTn id="249" dur="1" fill="hold">
                                          <p:stCondLst>
                                            <p:cond delay="0"/>
                                          </p:stCondLst>
                                        </p:cTn>
                                        <p:tgtEl>
                                          <p:spTgt spid="61"/>
                                        </p:tgtEl>
                                        <p:attrNameLst>
                                          <p:attrName>style.visibility</p:attrName>
                                        </p:attrNameLst>
                                      </p:cBhvr>
                                      <p:to>
                                        <p:strVal val="visible"/>
                                      </p:to>
                                    </p:set>
                                  </p:childTnLst>
                                </p:cTn>
                              </p:par>
                            </p:childTnLst>
                          </p:cTn>
                        </p:par>
                      </p:childTnLst>
                    </p:cTn>
                  </p:par>
                  <p:par>
                    <p:cTn id="250" fill="hold">
                      <p:stCondLst>
                        <p:cond delay="indefinite"/>
                      </p:stCondLst>
                      <p:childTnLst>
                        <p:par>
                          <p:cTn id="251" fill="hold">
                            <p:stCondLst>
                              <p:cond delay="0"/>
                            </p:stCondLst>
                            <p:childTnLst>
                              <p:par>
                                <p:cTn id="252" presetID="1" presetClass="entr" presetSubtype="0" fill="hold" nodeType="clickEffect">
                                  <p:stCondLst>
                                    <p:cond delay="0"/>
                                  </p:stCondLst>
                                  <p:childTnLst>
                                    <p:set>
                                      <p:cBhvr>
                                        <p:cTn id="253" dur="1" fill="hold">
                                          <p:stCondLst>
                                            <p:cond delay="0"/>
                                          </p:stCondLst>
                                        </p:cTn>
                                        <p:tgtEl>
                                          <p:spTgt spid="64"/>
                                        </p:tgtEl>
                                        <p:attrNameLst>
                                          <p:attrName>style.visibility</p:attrName>
                                        </p:attrNameLst>
                                      </p:cBhvr>
                                      <p:to>
                                        <p:strVal val="visible"/>
                                      </p:to>
                                    </p:set>
                                  </p:childTnLst>
                                </p:cTn>
                              </p:par>
                            </p:childTnLst>
                          </p:cTn>
                        </p:par>
                        <p:par>
                          <p:cTn id="254" fill="hold">
                            <p:stCondLst>
                              <p:cond delay="0"/>
                            </p:stCondLst>
                            <p:childTnLst>
                              <p:par>
                                <p:cTn id="255" presetID="0" presetClass="path" presetSubtype="0" accel="50000" decel="50000" fill="hold" nodeType="afterEffect">
                                  <p:stCondLst>
                                    <p:cond delay="0"/>
                                  </p:stCondLst>
                                  <p:childTnLst>
                                    <p:animMotion origin="layout" path="M 4.16667E-6 0.00278 C -0.01077 0.00278 -0.02257 0.0007 -0.03681 0.00741 C -0.05105 0.01412 -0.07379 0.03264 -0.0849 0.04236 C -0.09601 0.05209 -0.09844 0.05764 -0.10365 0.06597 C -0.10886 0.07431 -0.11268 0.08357 -0.11615 0.09236 C -0.11962 0.10116 -0.12223 0.1044 -0.12448 0.11875 C -0.12674 0.1331 -0.12865 0.16597 -0.12969 0.17847 " pathEditMode="relative" rAng="0" ptsTypes="aaaaaaa">
                                      <p:cBhvr>
                                        <p:cTn id="256" dur="800" fill="hold"/>
                                        <p:tgtEl>
                                          <p:spTgt spid="46"/>
                                        </p:tgtEl>
                                        <p:attrNameLst>
                                          <p:attrName>ppt_x</p:attrName>
                                          <p:attrName>ppt_y</p:attrName>
                                        </p:attrNameLst>
                                      </p:cBhvr>
                                      <p:rCtr x="-65" y="87"/>
                                    </p:animMotion>
                                  </p:childTnLst>
                                </p:cTn>
                              </p:par>
                              <p:par>
                                <p:cTn id="257" presetID="0" presetClass="path" presetSubtype="0" accel="50000" decel="50000" fill="hold" nodeType="withEffect">
                                  <p:stCondLst>
                                    <p:cond delay="0"/>
                                  </p:stCondLst>
                                  <p:childTnLst>
                                    <p:animMotion origin="layout" path="M 0.00052 0.00278 C 1.11022E-16 -0.01111 -0.00069 -0.02638 -0.00295 -0.04259 C -0.00521 -0.05879 -0.00816 -0.08078 -0.0125 -0.09444 C -0.01684 -0.1081 -0.02378 -0.11689 -0.02917 -0.125 C -0.03455 -0.1331 -0.03958 -0.1375 -0.04479 -0.14305 C -0.05 -0.14861 -0.05382 -0.15324 -0.06042 -0.15833 C -0.06701 -0.16342 -0.07691 -0.1699 -0.08437 -0.17361 C -0.09184 -0.17731 -0.09861 -0.17893 -0.10521 -0.18055 C -0.11181 -0.18217 -0.12014 -0.18287 -0.12396 -0.18333 " pathEditMode="relative" rAng="0" ptsTypes="aaaaaaaaa">
                                      <p:cBhvr>
                                        <p:cTn id="258" dur="800" fill="hold"/>
                                        <p:tgtEl>
                                          <p:spTgt spid="58"/>
                                        </p:tgtEl>
                                        <p:attrNameLst>
                                          <p:attrName>ppt_x</p:attrName>
                                          <p:attrName>ppt_y</p:attrName>
                                        </p:attrNameLst>
                                      </p:cBhvr>
                                      <p:rCtr x="-62" y="-93"/>
                                    </p:animMotion>
                                  </p:childTnLst>
                                </p:cTn>
                              </p:par>
                              <p:par>
                                <p:cTn id="259" presetID="17" presetClass="entr" presetSubtype="2" fill="hold" nodeType="withEffect">
                                  <p:stCondLst>
                                    <p:cond delay="0"/>
                                  </p:stCondLst>
                                  <p:childTnLst>
                                    <p:set>
                                      <p:cBhvr>
                                        <p:cTn id="260" dur="1" fill="hold">
                                          <p:stCondLst>
                                            <p:cond delay="0"/>
                                          </p:stCondLst>
                                        </p:cTn>
                                        <p:tgtEl>
                                          <p:spTgt spid="70"/>
                                        </p:tgtEl>
                                        <p:attrNameLst>
                                          <p:attrName>style.visibility</p:attrName>
                                        </p:attrNameLst>
                                      </p:cBhvr>
                                      <p:to>
                                        <p:strVal val="visible"/>
                                      </p:to>
                                    </p:set>
                                    <p:anim calcmode="lin" valueType="num">
                                      <p:cBhvr>
                                        <p:cTn id="261" dur="500" fill="hold"/>
                                        <p:tgtEl>
                                          <p:spTgt spid="70"/>
                                        </p:tgtEl>
                                        <p:attrNameLst>
                                          <p:attrName>ppt_x</p:attrName>
                                        </p:attrNameLst>
                                      </p:cBhvr>
                                      <p:tavLst>
                                        <p:tav tm="0">
                                          <p:val>
                                            <p:strVal val="#ppt_x+#ppt_w/2"/>
                                          </p:val>
                                        </p:tav>
                                        <p:tav tm="100000">
                                          <p:val>
                                            <p:strVal val="#ppt_x"/>
                                          </p:val>
                                        </p:tav>
                                      </p:tavLst>
                                    </p:anim>
                                    <p:anim calcmode="lin" valueType="num">
                                      <p:cBhvr>
                                        <p:cTn id="262" dur="500" fill="hold"/>
                                        <p:tgtEl>
                                          <p:spTgt spid="70"/>
                                        </p:tgtEl>
                                        <p:attrNameLst>
                                          <p:attrName>ppt_y</p:attrName>
                                        </p:attrNameLst>
                                      </p:cBhvr>
                                      <p:tavLst>
                                        <p:tav tm="0">
                                          <p:val>
                                            <p:strVal val="#ppt_y"/>
                                          </p:val>
                                        </p:tav>
                                        <p:tav tm="100000">
                                          <p:val>
                                            <p:strVal val="#ppt_y"/>
                                          </p:val>
                                        </p:tav>
                                      </p:tavLst>
                                    </p:anim>
                                    <p:anim calcmode="lin" valueType="num">
                                      <p:cBhvr>
                                        <p:cTn id="263" dur="500" fill="hold"/>
                                        <p:tgtEl>
                                          <p:spTgt spid="70"/>
                                        </p:tgtEl>
                                        <p:attrNameLst>
                                          <p:attrName>ppt_w</p:attrName>
                                        </p:attrNameLst>
                                      </p:cBhvr>
                                      <p:tavLst>
                                        <p:tav tm="0">
                                          <p:val>
                                            <p:fltVal val="0"/>
                                          </p:val>
                                        </p:tav>
                                        <p:tav tm="100000">
                                          <p:val>
                                            <p:strVal val="#ppt_w"/>
                                          </p:val>
                                        </p:tav>
                                      </p:tavLst>
                                    </p:anim>
                                    <p:anim calcmode="lin" valueType="num">
                                      <p:cBhvr>
                                        <p:cTn id="264" dur="500" fill="hold"/>
                                        <p:tgtEl>
                                          <p:spTgt spid="70"/>
                                        </p:tgtEl>
                                        <p:attrNameLst>
                                          <p:attrName>ppt_h</p:attrName>
                                        </p:attrNameLst>
                                      </p:cBhvr>
                                      <p:tavLst>
                                        <p:tav tm="0">
                                          <p:val>
                                            <p:strVal val="#ppt_h"/>
                                          </p:val>
                                        </p:tav>
                                        <p:tav tm="100000">
                                          <p:val>
                                            <p:strVal val="#ppt_h"/>
                                          </p:val>
                                        </p:tav>
                                      </p:tavLst>
                                    </p:anim>
                                  </p:childTnLst>
                                </p:cTn>
                              </p:par>
                              <p:par>
                                <p:cTn id="265" presetID="0" presetClass="path" presetSubtype="0" accel="50000" decel="50000" fill="hold" nodeType="withEffect">
                                  <p:stCondLst>
                                    <p:cond delay="0"/>
                                  </p:stCondLst>
                                  <p:childTnLst>
                                    <p:animMotion origin="layout" path="M 0.00104 0.00509 C 0.00556 0.0044 0.01823 0.0044 0.02795 0.00093 C 0.03768 -0.00254 0.05052 -0.00972 0.0592 -0.01574 C 0.06788 -0.02176 0.07309 -0.02824 0.08004 -0.03518 C 0.08698 -0.04213 0.09566 -0.05069 0.10087 -0.05741 C 0.10608 -0.06412 0.10799 -0.06944 0.11129 -0.07546 C 0.11459 -0.08148 0.1184 -0.08704 0.12066 -0.09352 C 0.12292 -0.1 0.12379 -0.10879 0.12483 -0.11435 C 0.12587 -0.11991 0.12674 -0.12014 0.12691 -0.12685 C 0.12709 -0.13356 0.12604 -0.14884 0.12587 -0.15463 " pathEditMode="relative" rAng="0" ptsTypes="aaaaaaaaaa">
                                      <p:cBhvr>
                                        <p:cTn id="266" dur="800" fill="hold"/>
                                        <p:tgtEl>
                                          <p:spTgt spid="61"/>
                                        </p:tgtEl>
                                        <p:attrNameLst>
                                          <p:attrName>ppt_x</p:attrName>
                                          <p:attrName>ppt_y</p:attrName>
                                        </p:attrNameLst>
                                      </p:cBhvr>
                                      <p:rCtr x="63" y="-80"/>
                                    </p:animMotion>
                                  </p:childTnLst>
                                </p:cTn>
                              </p:par>
                              <p:par>
                                <p:cTn id="267" presetID="1" presetClass="entr" presetSubtype="0" fill="hold" nodeType="withEffect">
                                  <p:stCondLst>
                                    <p:cond delay="0"/>
                                  </p:stCondLst>
                                  <p:childTnLst>
                                    <p:set>
                                      <p:cBhvr>
                                        <p:cTn id="268" dur="1" fill="hold">
                                          <p:stCondLst>
                                            <p:cond delay="0"/>
                                          </p:stCondLst>
                                        </p:cTn>
                                        <p:tgtEl>
                                          <p:spTgt spid="64"/>
                                        </p:tgtEl>
                                        <p:attrNameLst>
                                          <p:attrName>style.visibility</p:attrName>
                                        </p:attrNameLst>
                                      </p:cBhvr>
                                      <p:to>
                                        <p:strVal val="visible"/>
                                      </p:to>
                                    </p:set>
                                  </p:childTnLst>
                                </p:cTn>
                              </p:par>
                              <p:par>
                                <p:cTn id="269" presetID="0" presetClass="path" presetSubtype="0" accel="50000" decel="50000" fill="hold" nodeType="withEffect">
                                  <p:stCondLst>
                                    <p:cond delay="0"/>
                                  </p:stCondLst>
                                  <p:childTnLst>
                                    <p:animMotion origin="layout" path="M -0.00174 0.01644 C -0.00104 0.02107 0.00017 0.03519 0.00278 0.04445 C 0.00538 0.05371 0.00938 0.06181 0.01424 0.07223 C 0.0191 0.08264 0.02517 0.09653 0.03195 0.10695 C 0.03872 0.11737 0.04774 0.12778 0.05486 0.13473 C 0.06198 0.14167 0.06806 0.14445 0.07465 0.14862 C 0.08125 0.15278 0.08559 0.15834 0.09445 0.15973 C 0.1033 0.16112 0.12083 0.15741 0.12778 0.15695 " pathEditMode="relative" rAng="0" ptsTypes="aaaaaaaa">
                                      <p:cBhvr>
                                        <p:cTn id="270" dur="800" fill="hold"/>
                                        <p:tgtEl>
                                          <p:spTgt spid="64"/>
                                        </p:tgtEl>
                                        <p:attrNameLst>
                                          <p:attrName>ppt_x</p:attrName>
                                          <p:attrName>ppt_y</p:attrName>
                                        </p:attrNameLst>
                                      </p:cBhvr>
                                      <p:rCtr x="65" y="72"/>
                                    </p:animMotion>
                                  </p:childTnLst>
                                </p:cTn>
                              </p:par>
                              <p:par>
                                <p:cTn id="271" presetID="1" presetClass="exit" presetSubtype="0" fill="hold" nodeType="withEffect">
                                  <p:stCondLst>
                                    <p:cond delay="800"/>
                                  </p:stCondLst>
                                  <p:childTnLst>
                                    <p:set>
                                      <p:cBhvr>
                                        <p:cTn id="272" dur="1" fill="hold">
                                          <p:stCondLst>
                                            <p:cond delay="0"/>
                                          </p:stCondLst>
                                        </p:cTn>
                                        <p:tgtEl>
                                          <p:spTgt spid="46"/>
                                        </p:tgtEl>
                                        <p:attrNameLst>
                                          <p:attrName>style.visibility</p:attrName>
                                        </p:attrNameLst>
                                      </p:cBhvr>
                                      <p:to>
                                        <p:strVal val="hidden"/>
                                      </p:to>
                                    </p:set>
                                  </p:childTnLst>
                                </p:cTn>
                              </p:par>
                            </p:childTnLst>
                          </p:cTn>
                        </p:par>
                      </p:childTnLst>
                    </p:cTn>
                  </p:par>
                  <p:par>
                    <p:cTn id="273" fill="hold">
                      <p:stCondLst>
                        <p:cond delay="indefinite"/>
                      </p:stCondLst>
                      <p:childTnLst>
                        <p:par>
                          <p:cTn id="274" fill="hold">
                            <p:stCondLst>
                              <p:cond delay="0"/>
                            </p:stCondLst>
                            <p:childTnLst>
                              <p:par>
                                <p:cTn id="275" presetID="1" presetClass="exit" presetSubtype="0" fill="hold" nodeType="clickEffect">
                                  <p:stCondLst>
                                    <p:cond delay="0"/>
                                  </p:stCondLst>
                                  <p:childTnLst>
                                    <p:set>
                                      <p:cBhvr>
                                        <p:cTn id="276" dur="1" fill="hold">
                                          <p:stCondLst>
                                            <p:cond delay="0"/>
                                          </p:stCondLst>
                                        </p:cTn>
                                        <p:tgtEl>
                                          <p:spTgt spid="46"/>
                                        </p:tgtEl>
                                        <p:attrNameLst>
                                          <p:attrName>style.visibility</p:attrName>
                                        </p:attrNameLst>
                                      </p:cBhvr>
                                      <p:to>
                                        <p:strVal val="hidden"/>
                                      </p:to>
                                    </p:set>
                                  </p:childTnLst>
                                </p:cTn>
                              </p:par>
                              <p:par>
                                <p:cTn id="277" presetID="1" presetClass="exit" presetSubtype="0" fill="hold" nodeType="withEffect">
                                  <p:stCondLst>
                                    <p:cond delay="0"/>
                                  </p:stCondLst>
                                  <p:childTnLst>
                                    <p:set>
                                      <p:cBhvr>
                                        <p:cTn id="278" dur="1" fill="hold">
                                          <p:stCondLst>
                                            <p:cond delay="0"/>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52" grpId="0" animBg="1"/>
      <p:bldP spid="10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899592" y="0"/>
            <a:ext cx="7434258" cy="834432"/>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3600" b="1" kern="1200" cap="none" dirty="0" smtClean="0">
                <a:ln/>
                <a:solidFill>
                  <a:schemeClr val="accent3"/>
                </a:solidFill>
              </a:rPr>
              <a:t>السلوكية </a:t>
            </a:r>
            <a:r>
              <a:rPr lang="ar-SA" sz="3600" b="1" kern="1200" cap="none" dirty="0" err="1" smtClean="0">
                <a:ln/>
                <a:solidFill>
                  <a:schemeClr val="accent3"/>
                </a:solidFill>
              </a:rPr>
              <a:t>الاجرائية</a:t>
            </a:r>
            <a:r>
              <a:rPr lang="ar-SA" sz="3600" b="1" kern="1200" cap="none" dirty="0" smtClean="0">
                <a:ln/>
                <a:solidFill>
                  <a:schemeClr val="accent3"/>
                </a:solidFill>
              </a:rPr>
              <a:t> مع </a:t>
            </a:r>
            <a:r>
              <a:rPr lang="ar-SA" sz="3600" b="1" kern="1200" cap="none" dirty="0" err="1" smtClean="0">
                <a:ln/>
                <a:solidFill>
                  <a:schemeClr val="accent3"/>
                </a:solidFill>
              </a:rPr>
              <a:t>سكينر</a:t>
            </a:r>
            <a:endParaRPr lang="fr-FR" sz="3600" b="1" kern="1200" cap="none" dirty="0">
              <a:ln/>
              <a:solidFill>
                <a:schemeClr val="accent3"/>
              </a:solidFill>
            </a:endParaRPr>
          </a:p>
        </p:txBody>
      </p:sp>
      <p:sp>
        <p:nvSpPr>
          <p:cNvPr id="5" name="Rectangle 4"/>
          <p:cNvSpPr/>
          <p:nvPr/>
        </p:nvSpPr>
        <p:spPr>
          <a:xfrm>
            <a:off x="2857488" y="1412776"/>
            <a:ext cx="3413114" cy="461665"/>
          </a:xfrm>
          <a:prstGeom prst="rect">
            <a:avLst/>
          </a:prstGeom>
        </p:spPr>
        <p:txBody>
          <a:bodyPr wrap="square">
            <a:spAutoFit/>
          </a:bodyPr>
          <a:lstStyle/>
          <a:p>
            <a:r>
              <a:rPr lang="ar-DZ" b="1" dirty="0" smtClean="0">
                <a:solidFill>
                  <a:srgbClr val="C00000"/>
                </a:solidFill>
              </a:rPr>
              <a:t>التطبيقات التربوية لنظرية </a:t>
            </a:r>
            <a:r>
              <a:rPr lang="ar-DZ" b="1" dirty="0" err="1" smtClean="0">
                <a:solidFill>
                  <a:srgbClr val="C00000"/>
                </a:solidFill>
              </a:rPr>
              <a:t>سكينر</a:t>
            </a:r>
            <a:endParaRPr lang="fr-FR" b="1" dirty="0" smtClean="0">
              <a:solidFill>
                <a:srgbClr val="C00000"/>
              </a:solidFill>
            </a:endParaRPr>
          </a:p>
        </p:txBody>
      </p:sp>
      <p:sp>
        <p:nvSpPr>
          <p:cNvPr id="6" name="Rectangle 5"/>
          <p:cNvSpPr/>
          <p:nvPr/>
        </p:nvSpPr>
        <p:spPr>
          <a:xfrm>
            <a:off x="971600" y="2204864"/>
            <a:ext cx="6858000" cy="461665"/>
          </a:xfrm>
          <a:prstGeom prst="rect">
            <a:avLst/>
          </a:prstGeom>
        </p:spPr>
        <p:txBody>
          <a:bodyPr wrap="square">
            <a:spAutoFit/>
          </a:bodyPr>
          <a:lstStyle/>
          <a:p>
            <a:pPr algn="r" rtl="1"/>
            <a:r>
              <a:rPr lang="ar-DZ" dirty="0" smtClean="0"/>
              <a:t>اقترح </a:t>
            </a:r>
            <a:r>
              <a:rPr lang="ar-DZ" dirty="0" err="1" smtClean="0"/>
              <a:t>سكينر</a:t>
            </a:r>
            <a:r>
              <a:rPr lang="ar-DZ" dirty="0" smtClean="0"/>
              <a:t> الخطوط التربوية العريضة للم</a:t>
            </a:r>
            <a:r>
              <a:rPr lang="ar-MA" dirty="0" smtClean="0"/>
              <a:t>درسين</a:t>
            </a:r>
            <a:r>
              <a:rPr lang="ar-DZ" dirty="0" smtClean="0"/>
              <a:t> وهي</a:t>
            </a:r>
            <a:r>
              <a:rPr lang="ar-MA" dirty="0" smtClean="0"/>
              <a:t>:</a:t>
            </a:r>
            <a:endParaRPr lang="fr-FR" dirty="0"/>
          </a:p>
        </p:txBody>
      </p:sp>
      <p:graphicFrame>
        <p:nvGraphicFramePr>
          <p:cNvPr id="26" name="Object 135"/>
          <p:cNvGraphicFramePr>
            <a:graphicFrameLocks noChangeAspect="1"/>
          </p:cNvGraphicFramePr>
          <p:nvPr/>
        </p:nvGraphicFramePr>
        <p:xfrm>
          <a:off x="7143768" y="2714621"/>
          <a:ext cx="434975" cy="3643338"/>
        </p:xfrm>
        <a:graphic>
          <a:graphicData uri="http://schemas.openxmlformats.org/presentationml/2006/ole">
            <p:oleObj spid="_x0000_s36866" name="Image" r:id="rId3" imgW="456821" imgH="4495238" progId="">
              <p:embed/>
            </p:oleObj>
          </a:graphicData>
        </a:graphic>
      </p:graphicFrame>
      <p:grpSp>
        <p:nvGrpSpPr>
          <p:cNvPr id="2" name="Group 13"/>
          <p:cNvGrpSpPr>
            <a:grpSpLocks/>
          </p:cNvGrpSpPr>
          <p:nvPr/>
        </p:nvGrpSpPr>
        <p:grpSpPr bwMode="auto">
          <a:xfrm>
            <a:off x="7072330" y="3214686"/>
            <a:ext cx="433387" cy="490601"/>
            <a:chOff x="1020" y="2958"/>
            <a:chExt cx="354" cy="436"/>
          </a:xfrm>
        </p:grpSpPr>
        <p:sp>
          <p:nvSpPr>
            <p:cNvPr id="28" name="Ellipse 12337"/>
            <p:cNvSpPr>
              <a:spLocks noChangeArrowheads="1"/>
            </p:cNvSpPr>
            <p:nvPr/>
          </p:nvSpPr>
          <p:spPr bwMode="gray">
            <a:xfrm>
              <a:off x="1020" y="3022"/>
              <a:ext cx="354" cy="317"/>
            </a:xfrm>
            <a:prstGeom prst="ellipse">
              <a:avLst/>
            </a:prstGeom>
            <a:gradFill rotWithShape="1">
              <a:gsLst>
                <a:gs pos="0">
                  <a:srgbClr val="767676"/>
                </a:gs>
                <a:gs pos="50000">
                  <a:srgbClr val="FFFFFF"/>
                </a:gs>
                <a:gs pos="100000">
                  <a:srgbClr val="767676"/>
                </a:gs>
              </a:gsLst>
              <a:lin ang="5400000" scaled="1"/>
            </a:gradFill>
            <a:ln w="9525">
              <a:noFill/>
              <a:round/>
              <a:headEnd/>
              <a:tailEnd/>
            </a:ln>
          </p:spPr>
          <p:txBody>
            <a:bodyPr wrap="none" anchor="ctr"/>
            <a:lstStyle/>
            <a:p>
              <a:pPr eaLnBrk="1" hangingPunct="1"/>
              <a:endParaRPr lang="fr-FR">
                <a:solidFill>
                  <a:srgbClr val="000000"/>
                </a:solidFill>
              </a:endParaRPr>
            </a:p>
          </p:txBody>
        </p:sp>
        <p:sp>
          <p:nvSpPr>
            <p:cNvPr id="29" name="Ellipse 12338"/>
            <p:cNvSpPr>
              <a:spLocks noChangeArrowheads="1"/>
            </p:cNvSpPr>
            <p:nvPr/>
          </p:nvSpPr>
          <p:spPr bwMode="gray">
            <a:xfrm>
              <a:off x="1040" y="3040"/>
              <a:ext cx="314" cy="281"/>
            </a:xfrm>
            <a:prstGeom prst="ellipse">
              <a:avLst/>
            </a:prstGeom>
            <a:gradFill rotWithShape="1">
              <a:gsLst>
                <a:gs pos="0">
                  <a:srgbClr val="A2A2A2"/>
                </a:gs>
                <a:gs pos="50000">
                  <a:srgbClr val="FFFFFF"/>
                </a:gs>
                <a:gs pos="100000">
                  <a:srgbClr val="A2A2A2"/>
                </a:gs>
              </a:gsLst>
              <a:lin ang="0" scaled="1"/>
            </a:gradFill>
            <a:ln w="9525">
              <a:noFill/>
              <a:round/>
              <a:headEnd/>
              <a:tailEnd/>
            </a:ln>
          </p:spPr>
          <p:txBody>
            <a:bodyPr wrap="none" anchor="ctr"/>
            <a:lstStyle/>
            <a:p>
              <a:pPr eaLnBrk="1" hangingPunct="1"/>
              <a:endParaRPr lang="fr-FR">
                <a:solidFill>
                  <a:srgbClr val="000000"/>
                </a:solidFill>
              </a:endParaRPr>
            </a:p>
          </p:txBody>
        </p:sp>
        <p:sp>
          <p:nvSpPr>
            <p:cNvPr id="30" name="Ellipse 29"/>
            <p:cNvSpPr>
              <a:spLocks noChangeArrowheads="1"/>
            </p:cNvSpPr>
            <p:nvPr/>
          </p:nvSpPr>
          <p:spPr bwMode="gray">
            <a:xfrm>
              <a:off x="1077" y="2971"/>
              <a:ext cx="150" cy="423"/>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cap="flat" cmpd="sng" algn="ctr">
              <a:noFill/>
              <a:prstDash val="solid"/>
              <a:round/>
              <a:headEnd type="none" w="med" len="med"/>
              <a:tailEnd type="none" w="med" len="med"/>
            </a:ln>
            <a:effectLst/>
          </p:spPr>
          <p:txBody>
            <a:bodyPr wrap="none" anchor="ctr">
              <a:spAutoFit/>
            </a:bodyPr>
            <a:lstStyle/>
            <a:p>
              <a:pPr eaLnBrk="1" hangingPunct="1">
                <a:defRPr/>
              </a:pPr>
              <a:endParaRPr lang="fr-FR">
                <a:solidFill>
                  <a:srgbClr val="000000"/>
                </a:solidFill>
                <a:cs typeface="+mn-cs"/>
              </a:endParaRPr>
            </a:p>
          </p:txBody>
        </p:sp>
        <p:sp>
          <p:nvSpPr>
            <p:cNvPr id="31" name="Ellipse 12340"/>
            <p:cNvSpPr>
              <a:spLocks noChangeArrowheads="1"/>
            </p:cNvSpPr>
            <p:nvPr/>
          </p:nvSpPr>
          <p:spPr bwMode="gray">
            <a:xfrm>
              <a:off x="1058" y="2971"/>
              <a:ext cx="277" cy="423"/>
            </a:xfrm>
            <a:prstGeom prst="ellipse">
              <a:avLst/>
            </a:prstGeom>
            <a:solidFill>
              <a:srgbClr val="A4CBF3"/>
            </a:solidFill>
            <a:ln w="9525">
              <a:noFill/>
              <a:round/>
              <a:headEnd/>
              <a:tailEnd/>
            </a:ln>
          </p:spPr>
          <p:txBody>
            <a:bodyPr anchor="ctr">
              <a:spAutoFit/>
            </a:bodyPr>
            <a:lstStyle/>
            <a:p>
              <a:pPr eaLnBrk="1" hangingPunct="1"/>
              <a:endParaRPr lang="fr-FR">
                <a:solidFill>
                  <a:srgbClr val="000000"/>
                </a:solidFill>
              </a:endParaRPr>
            </a:p>
          </p:txBody>
        </p:sp>
        <p:sp>
          <p:nvSpPr>
            <p:cNvPr id="32" name="Ellipse 12341"/>
            <p:cNvSpPr>
              <a:spLocks noChangeArrowheads="1"/>
            </p:cNvSpPr>
            <p:nvPr/>
          </p:nvSpPr>
          <p:spPr bwMode="gray">
            <a:xfrm>
              <a:off x="1077" y="2958"/>
              <a:ext cx="240" cy="423"/>
            </a:xfrm>
            <a:prstGeom prst="ellipse">
              <a:avLst/>
            </a:prstGeom>
            <a:solidFill>
              <a:schemeClr val="hlink"/>
            </a:solidFill>
            <a:ln w="9525">
              <a:noFill/>
              <a:round/>
              <a:headEnd/>
              <a:tailEnd/>
            </a:ln>
          </p:spPr>
          <p:txBody>
            <a:bodyPr anchor="ctr">
              <a:spAutoFit/>
            </a:bodyPr>
            <a:lstStyle/>
            <a:p>
              <a:pPr eaLnBrk="1" hangingPunct="1"/>
              <a:endParaRPr lang="fr-FR">
                <a:solidFill>
                  <a:srgbClr val="000000"/>
                </a:solidFill>
              </a:endParaRPr>
            </a:p>
          </p:txBody>
        </p:sp>
        <p:sp>
          <p:nvSpPr>
            <p:cNvPr id="33" name="Ellipse 32"/>
            <p:cNvSpPr>
              <a:spLocks noChangeAspect="1" noChangeArrowheads="1"/>
            </p:cNvSpPr>
            <p:nvPr/>
          </p:nvSpPr>
          <p:spPr bwMode="gray">
            <a:xfrm>
              <a:off x="1065" y="3059"/>
              <a:ext cx="266" cy="228"/>
            </a:xfrm>
            <a:prstGeom prst="ellipse">
              <a:avLst/>
            </a:prstGeom>
            <a:gradFill rotWithShape="1">
              <a:gsLst>
                <a:gs pos="0">
                  <a:schemeClr val="hlink"/>
                </a:gs>
                <a:gs pos="100000">
                  <a:schemeClr val="hlink">
                    <a:gamma/>
                    <a:tint val="0"/>
                    <a:invGamma/>
                  </a:schemeClr>
                </a:gs>
              </a:gsLst>
              <a:lin ang="18900000" scaled="1"/>
            </a:gradFill>
            <a:ln w="38100" cap="flat" cmpd="sng" algn="ctr">
              <a:noFill/>
              <a:prstDash val="solid"/>
              <a:round/>
              <a:headEnd type="none" w="med" len="med"/>
              <a:tailEnd type="none" w="med" len="med"/>
            </a:ln>
            <a:effectLst/>
          </p:spPr>
          <p:txBody>
            <a:bodyPr anchor="ctr"/>
            <a:lstStyle/>
            <a:p>
              <a:pPr algn="ctr" eaLnBrk="1" hangingPunct="1">
                <a:defRPr/>
              </a:pPr>
              <a:r>
                <a:rPr lang="fr-FR" sz="1600" b="1" dirty="0">
                  <a:latin typeface="Tahoma" pitchFamily="34" charset="0"/>
                </a:rPr>
                <a:t>1</a:t>
              </a:r>
              <a:endParaRPr lang="fr-FR" dirty="0">
                <a:cs typeface="+mn-cs"/>
              </a:endParaRPr>
            </a:p>
          </p:txBody>
        </p:sp>
      </p:grpSp>
      <p:grpSp>
        <p:nvGrpSpPr>
          <p:cNvPr id="3" name="Group 20"/>
          <p:cNvGrpSpPr>
            <a:grpSpLocks/>
          </p:cNvGrpSpPr>
          <p:nvPr/>
        </p:nvGrpSpPr>
        <p:grpSpPr bwMode="auto">
          <a:xfrm>
            <a:off x="7143768" y="4357694"/>
            <a:ext cx="431800" cy="490601"/>
            <a:chOff x="1020" y="2958"/>
            <a:chExt cx="354" cy="436"/>
          </a:xfrm>
        </p:grpSpPr>
        <p:sp>
          <p:nvSpPr>
            <p:cNvPr id="35" name="Ellipse 12331"/>
            <p:cNvSpPr>
              <a:spLocks noChangeArrowheads="1"/>
            </p:cNvSpPr>
            <p:nvPr/>
          </p:nvSpPr>
          <p:spPr bwMode="gray">
            <a:xfrm>
              <a:off x="1020" y="3022"/>
              <a:ext cx="354" cy="317"/>
            </a:xfrm>
            <a:prstGeom prst="ellipse">
              <a:avLst/>
            </a:prstGeom>
            <a:gradFill rotWithShape="1">
              <a:gsLst>
                <a:gs pos="0">
                  <a:srgbClr val="767676"/>
                </a:gs>
                <a:gs pos="50000">
                  <a:srgbClr val="FFFFFF"/>
                </a:gs>
                <a:gs pos="100000">
                  <a:srgbClr val="767676"/>
                </a:gs>
              </a:gsLst>
              <a:lin ang="5400000" scaled="1"/>
            </a:gradFill>
            <a:ln w="9525">
              <a:noFill/>
              <a:round/>
              <a:headEnd/>
              <a:tailEnd/>
            </a:ln>
          </p:spPr>
          <p:txBody>
            <a:bodyPr wrap="none" anchor="ctr"/>
            <a:lstStyle/>
            <a:p>
              <a:pPr eaLnBrk="1" hangingPunct="1"/>
              <a:endParaRPr lang="fr-FR">
                <a:solidFill>
                  <a:srgbClr val="000000"/>
                </a:solidFill>
              </a:endParaRPr>
            </a:p>
          </p:txBody>
        </p:sp>
        <p:sp>
          <p:nvSpPr>
            <p:cNvPr id="36" name="Ellipse 12332"/>
            <p:cNvSpPr>
              <a:spLocks noChangeArrowheads="1"/>
            </p:cNvSpPr>
            <p:nvPr/>
          </p:nvSpPr>
          <p:spPr bwMode="gray">
            <a:xfrm>
              <a:off x="1040" y="3040"/>
              <a:ext cx="314" cy="281"/>
            </a:xfrm>
            <a:prstGeom prst="ellipse">
              <a:avLst/>
            </a:prstGeom>
            <a:gradFill rotWithShape="1">
              <a:gsLst>
                <a:gs pos="0">
                  <a:srgbClr val="A2A2A2"/>
                </a:gs>
                <a:gs pos="50000">
                  <a:srgbClr val="FFFFFF"/>
                </a:gs>
                <a:gs pos="100000">
                  <a:srgbClr val="A2A2A2"/>
                </a:gs>
              </a:gsLst>
              <a:lin ang="0" scaled="1"/>
            </a:gradFill>
            <a:ln w="9525">
              <a:noFill/>
              <a:round/>
              <a:headEnd/>
              <a:tailEnd/>
            </a:ln>
          </p:spPr>
          <p:txBody>
            <a:bodyPr wrap="none" anchor="ctr"/>
            <a:lstStyle/>
            <a:p>
              <a:pPr eaLnBrk="1" hangingPunct="1"/>
              <a:endParaRPr lang="fr-FR">
                <a:solidFill>
                  <a:srgbClr val="000000"/>
                </a:solidFill>
              </a:endParaRPr>
            </a:p>
          </p:txBody>
        </p:sp>
        <p:sp>
          <p:nvSpPr>
            <p:cNvPr id="37" name="Ellipse 36"/>
            <p:cNvSpPr>
              <a:spLocks noChangeArrowheads="1"/>
            </p:cNvSpPr>
            <p:nvPr/>
          </p:nvSpPr>
          <p:spPr bwMode="gray">
            <a:xfrm>
              <a:off x="1076" y="2971"/>
              <a:ext cx="151" cy="423"/>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cap="flat" cmpd="sng" algn="ctr">
              <a:noFill/>
              <a:prstDash val="solid"/>
              <a:round/>
              <a:headEnd type="none" w="med" len="med"/>
              <a:tailEnd type="none" w="med" len="med"/>
            </a:ln>
            <a:effectLst/>
          </p:spPr>
          <p:txBody>
            <a:bodyPr wrap="none" anchor="ctr">
              <a:spAutoFit/>
            </a:bodyPr>
            <a:lstStyle/>
            <a:p>
              <a:pPr eaLnBrk="1" hangingPunct="1">
                <a:defRPr/>
              </a:pPr>
              <a:endParaRPr lang="fr-FR">
                <a:solidFill>
                  <a:srgbClr val="000000"/>
                </a:solidFill>
                <a:cs typeface="+mn-cs"/>
              </a:endParaRPr>
            </a:p>
          </p:txBody>
        </p:sp>
        <p:sp>
          <p:nvSpPr>
            <p:cNvPr id="38" name="Ellipse 12334"/>
            <p:cNvSpPr>
              <a:spLocks noChangeArrowheads="1"/>
            </p:cNvSpPr>
            <p:nvPr/>
          </p:nvSpPr>
          <p:spPr bwMode="gray">
            <a:xfrm>
              <a:off x="1056" y="2971"/>
              <a:ext cx="279" cy="423"/>
            </a:xfrm>
            <a:prstGeom prst="ellipse">
              <a:avLst/>
            </a:prstGeom>
            <a:solidFill>
              <a:srgbClr val="A4CBF3"/>
            </a:solidFill>
            <a:ln w="9525">
              <a:noFill/>
              <a:round/>
              <a:headEnd/>
              <a:tailEnd/>
            </a:ln>
          </p:spPr>
          <p:txBody>
            <a:bodyPr anchor="ctr">
              <a:spAutoFit/>
            </a:bodyPr>
            <a:lstStyle/>
            <a:p>
              <a:pPr eaLnBrk="1" hangingPunct="1"/>
              <a:endParaRPr lang="fr-FR">
                <a:solidFill>
                  <a:srgbClr val="000000"/>
                </a:solidFill>
              </a:endParaRPr>
            </a:p>
          </p:txBody>
        </p:sp>
        <p:sp>
          <p:nvSpPr>
            <p:cNvPr id="39" name="Ellipse 12335"/>
            <p:cNvSpPr>
              <a:spLocks noChangeArrowheads="1"/>
            </p:cNvSpPr>
            <p:nvPr/>
          </p:nvSpPr>
          <p:spPr bwMode="gray">
            <a:xfrm>
              <a:off x="1077" y="2958"/>
              <a:ext cx="240" cy="423"/>
            </a:xfrm>
            <a:prstGeom prst="ellipse">
              <a:avLst/>
            </a:prstGeom>
            <a:solidFill>
              <a:schemeClr val="hlink"/>
            </a:solidFill>
            <a:ln w="9525">
              <a:noFill/>
              <a:round/>
              <a:headEnd/>
              <a:tailEnd/>
            </a:ln>
          </p:spPr>
          <p:txBody>
            <a:bodyPr anchor="ctr">
              <a:spAutoFit/>
            </a:bodyPr>
            <a:lstStyle/>
            <a:p>
              <a:pPr eaLnBrk="1" hangingPunct="1"/>
              <a:endParaRPr lang="fr-FR">
                <a:solidFill>
                  <a:srgbClr val="000000"/>
                </a:solidFill>
              </a:endParaRPr>
            </a:p>
          </p:txBody>
        </p:sp>
        <p:sp>
          <p:nvSpPr>
            <p:cNvPr id="40" name="Ellipse 39"/>
            <p:cNvSpPr>
              <a:spLocks noChangeAspect="1" noChangeArrowheads="1"/>
            </p:cNvSpPr>
            <p:nvPr/>
          </p:nvSpPr>
          <p:spPr bwMode="gray">
            <a:xfrm>
              <a:off x="1066" y="3059"/>
              <a:ext cx="267" cy="228"/>
            </a:xfrm>
            <a:prstGeom prst="ellipse">
              <a:avLst/>
            </a:prstGeom>
            <a:gradFill rotWithShape="1">
              <a:gsLst>
                <a:gs pos="0">
                  <a:schemeClr val="hlink"/>
                </a:gs>
                <a:gs pos="100000">
                  <a:schemeClr val="hlink">
                    <a:gamma/>
                    <a:tint val="0"/>
                    <a:invGamma/>
                  </a:schemeClr>
                </a:gs>
              </a:gsLst>
              <a:lin ang="18900000" scaled="1"/>
            </a:gradFill>
            <a:ln w="38100" cap="flat" cmpd="sng" algn="ctr">
              <a:noFill/>
              <a:prstDash val="solid"/>
              <a:round/>
              <a:headEnd type="none" w="med" len="med"/>
              <a:tailEnd type="none" w="med" len="med"/>
            </a:ln>
            <a:effectLst/>
          </p:spPr>
          <p:txBody>
            <a:bodyPr anchor="ctr"/>
            <a:lstStyle/>
            <a:p>
              <a:pPr algn="ctr" eaLnBrk="1" hangingPunct="1">
                <a:defRPr/>
              </a:pPr>
              <a:r>
                <a:rPr lang="fr-FR" sz="1600" b="1" dirty="0">
                  <a:latin typeface="Tahoma" pitchFamily="34" charset="0"/>
                </a:rPr>
                <a:t>2</a:t>
              </a:r>
              <a:endParaRPr lang="fr-FR" dirty="0">
                <a:cs typeface="+mn-cs"/>
              </a:endParaRPr>
            </a:p>
          </p:txBody>
        </p:sp>
      </p:grpSp>
      <p:grpSp>
        <p:nvGrpSpPr>
          <p:cNvPr id="7" name="Group 27"/>
          <p:cNvGrpSpPr>
            <a:grpSpLocks/>
          </p:cNvGrpSpPr>
          <p:nvPr/>
        </p:nvGrpSpPr>
        <p:grpSpPr bwMode="auto">
          <a:xfrm>
            <a:off x="7143768" y="5429264"/>
            <a:ext cx="431800" cy="490601"/>
            <a:chOff x="1020" y="2958"/>
            <a:chExt cx="354" cy="436"/>
          </a:xfrm>
        </p:grpSpPr>
        <p:sp>
          <p:nvSpPr>
            <p:cNvPr id="42" name="Ellipse 12325"/>
            <p:cNvSpPr>
              <a:spLocks noChangeArrowheads="1"/>
            </p:cNvSpPr>
            <p:nvPr/>
          </p:nvSpPr>
          <p:spPr bwMode="gray">
            <a:xfrm>
              <a:off x="1020" y="3022"/>
              <a:ext cx="354" cy="317"/>
            </a:xfrm>
            <a:prstGeom prst="ellipse">
              <a:avLst/>
            </a:prstGeom>
            <a:gradFill rotWithShape="1">
              <a:gsLst>
                <a:gs pos="0">
                  <a:srgbClr val="767676"/>
                </a:gs>
                <a:gs pos="50000">
                  <a:srgbClr val="FFFFFF"/>
                </a:gs>
                <a:gs pos="100000">
                  <a:srgbClr val="767676"/>
                </a:gs>
              </a:gsLst>
              <a:lin ang="5400000" scaled="1"/>
            </a:gradFill>
            <a:ln w="9525">
              <a:noFill/>
              <a:round/>
              <a:headEnd/>
              <a:tailEnd/>
            </a:ln>
          </p:spPr>
          <p:txBody>
            <a:bodyPr wrap="none" anchor="ctr"/>
            <a:lstStyle/>
            <a:p>
              <a:pPr eaLnBrk="1" hangingPunct="1"/>
              <a:endParaRPr lang="fr-FR">
                <a:solidFill>
                  <a:srgbClr val="000000"/>
                </a:solidFill>
              </a:endParaRPr>
            </a:p>
          </p:txBody>
        </p:sp>
        <p:sp>
          <p:nvSpPr>
            <p:cNvPr id="43" name="Ellipse 12326"/>
            <p:cNvSpPr>
              <a:spLocks noChangeArrowheads="1"/>
            </p:cNvSpPr>
            <p:nvPr/>
          </p:nvSpPr>
          <p:spPr bwMode="gray">
            <a:xfrm>
              <a:off x="1040" y="3040"/>
              <a:ext cx="314" cy="281"/>
            </a:xfrm>
            <a:prstGeom prst="ellipse">
              <a:avLst/>
            </a:prstGeom>
            <a:gradFill rotWithShape="1">
              <a:gsLst>
                <a:gs pos="0">
                  <a:srgbClr val="A2A2A2"/>
                </a:gs>
                <a:gs pos="50000">
                  <a:srgbClr val="FFFFFF"/>
                </a:gs>
                <a:gs pos="100000">
                  <a:srgbClr val="A2A2A2"/>
                </a:gs>
              </a:gsLst>
              <a:lin ang="0" scaled="1"/>
            </a:gradFill>
            <a:ln w="9525">
              <a:noFill/>
              <a:round/>
              <a:headEnd/>
              <a:tailEnd/>
            </a:ln>
          </p:spPr>
          <p:txBody>
            <a:bodyPr wrap="none" anchor="ctr"/>
            <a:lstStyle/>
            <a:p>
              <a:pPr eaLnBrk="1" hangingPunct="1"/>
              <a:endParaRPr lang="fr-FR">
                <a:solidFill>
                  <a:srgbClr val="000000"/>
                </a:solidFill>
              </a:endParaRPr>
            </a:p>
          </p:txBody>
        </p:sp>
        <p:sp>
          <p:nvSpPr>
            <p:cNvPr id="44" name="Ellipse 43"/>
            <p:cNvSpPr>
              <a:spLocks noChangeArrowheads="1"/>
            </p:cNvSpPr>
            <p:nvPr/>
          </p:nvSpPr>
          <p:spPr bwMode="gray">
            <a:xfrm>
              <a:off x="1076" y="2971"/>
              <a:ext cx="151" cy="423"/>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cap="flat" cmpd="sng" algn="ctr">
              <a:noFill/>
              <a:prstDash val="solid"/>
              <a:round/>
              <a:headEnd type="none" w="med" len="med"/>
              <a:tailEnd type="none" w="med" len="med"/>
            </a:ln>
            <a:effectLst/>
          </p:spPr>
          <p:txBody>
            <a:bodyPr wrap="none" anchor="ctr">
              <a:spAutoFit/>
            </a:bodyPr>
            <a:lstStyle/>
            <a:p>
              <a:pPr eaLnBrk="1" hangingPunct="1">
                <a:defRPr/>
              </a:pPr>
              <a:endParaRPr lang="fr-FR">
                <a:solidFill>
                  <a:srgbClr val="000000"/>
                </a:solidFill>
                <a:cs typeface="+mn-cs"/>
              </a:endParaRPr>
            </a:p>
          </p:txBody>
        </p:sp>
        <p:sp>
          <p:nvSpPr>
            <p:cNvPr id="45" name="Ellipse 12328"/>
            <p:cNvSpPr>
              <a:spLocks noChangeArrowheads="1"/>
            </p:cNvSpPr>
            <p:nvPr/>
          </p:nvSpPr>
          <p:spPr bwMode="gray">
            <a:xfrm>
              <a:off x="1056" y="2971"/>
              <a:ext cx="279" cy="423"/>
            </a:xfrm>
            <a:prstGeom prst="ellipse">
              <a:avLst/>
            </a:prstGeom>
            <a:solidFill>
              <a:srgbClr val="A4CBF3"/>
            </a:solidFill>
            <a:ln w="9525">
              <a:noFill/>
              <a:round/>
              <a:headEnd/>
              <a:tailEnd/>
            </a:ln>
          </p:spPr>
          <p:txBody>
            <a:bodyPr anchor="ctr">
              <a:spAutoFit/>
            </a:bodyPr>
            <a:lstStyle/>
            <a:p>
              <a:pPr eaLnBrk="1" hangingPunct="1"/>
              <a:endParaRPr lang="fr-FR">
                <a:solidFill>
                  <a:srgbClr val="000000"/>
                </a:solidFill>
              </a:endParaRPr>
            </a:p>
          </p:txBody>
        </p:sp>
        <p:sp>
          <p:nvSpPr>
            <p:cNvPr id="46" name="Ellipse 12329"/>
            <p:cNvSpPr>
              <a:spLocks noChangeArrowheads="1"/>
            </p:cNvSpPr>
            <p:nvPr/>
          </p:nvSpPr>
          <p:spPr bwMode="gray">
            <a:xfrm>
              <a:off x="1077" y="2958"/>
              <a:ext cx="240" cy="423"/>
            </a:xfrm>
            <a:prstGeom prst="ellipse">
              <a:avLst/>
            </a:prstGeom>
            <a:solidFill>
              <a:schemeClr val="hlink"/>
            </a:solidFill>
            <a:ln w="9525">
              <a:noFill/>
              <a:round/>
              <a:headEnd/>
              <a:tailEnd/>
            </a:ln>
          </p:spPr>
          <p:txBody>
            <a:bodyPr anchor="ctr">
              <a:spAutoFit/>
            </a:bodyPr>
            <a:lstStyle/>
            <a:p>
              <a:pPr eaLnBrk="1" hangingPunct="1"/>
              <a:endParaRPr lang="fr-FR">
                <a:solidFill>
                  <a:srgbClr val="000000"/>
                </a:solidFill>
              </a:endParaRPr>
            </a:p>
          </p:txBody>
        </p:sp>
        <p:sp>
          <p:nvSpPr>
            <p:cNvPr id="47" name="Ellipse 46"/>
            <p:cNvSpPr>
              <a:spLocks noChangeAspect="1" noChangeArrowheads="1"/>
            </p:cNvSpPr>
            <p:nvPr/>
          </p:nvSpPr>
          <p:spPr bwMode="gray">
            <a:xfrm>
              <a:off x="1066" y="3059"/>
              <a:ext cx="267" cy="228"/>
            </a:xfrm>
            <a:prstGeom prst="ellipse">
              <a:avLst/>
            </a:prstGeom>
            <a:gradFill rotWithShape="1">
              <a:gsLst>
                <a:gs pos="0">
                  <a:schemeClr val="hlink"/>
                </a:gs>
                <a:gs pos="100000">
                  <a:schemeClr val="hlink">
                    <a:gamma/>
                    <a:tint val="0"/>
                    <a:invGamma/>
                  </a:schemeClr>
                </a:gs>
              </a:gsLst>
              <a:lin ang="18900000" scaled="1"/>
            </a:gradFill>
            <a:ln w="38100" cap="flat" cmpd="sng" algn="ctr">
              <a:noFill/>
              <a:prstDash val="solid"/>
              <a:round/>
              <a:headEnd type="none" w="med" len="med"/>
              <a:tailEnd type="none" w="med" len="med"/>
            </a:ln>
            <a:effectLst/>
          </p:spPr>
          <p:txBody>
            <a:bodyPr anchor="ctr"/>
            <a:lstStyle/>
            <a:p>
              <a:pPr algn="ctr" eaLnBrk="1" hangingPunct="1">
                <a:defRPr/>
              </a:pPr>
              <a:r>
                <a:rPr lang="fr-FR" sz="1600" b="1">
                  <a:latin typeface="Tahoma" pitchFamily="34" charset="0"/>
                </a:rPr>
                <a:t>3</a:t>
              </a:r>
              <a:endParaRPr lang="fr-FR">
                <a:cs typeface="+mn-cs"/>
              </a:endParaRPr>
            </a:p>
          </p:txBody>
        </p:sp>
      </p:grpSp>
      <p:sp>
        <p:nvSpPr>
          <p:cNvPr id="48" name="Rectangle 47"/>
          <p:cNvSpPr/>
          <p:nvPr/>
        </p:nvSpPr>
        <p:spPr>
          <a:xfrm>
            <a:off x="3500430" y="3286124"/>
            <a:ext cx="3533340" cy="400110"/>
          </a:xfrm>
          <a:prstGeom prst="rect">
            <a:avLst/>
          </a:prstGeom>
          <a:noFill/>
          <a:ln w="12700">
            <a:solidFill>
              <a:srgbClr val="7030A0"/>
            </a:solidFill>
          </a:ln>
        </p:spPr>
        <p:txBody>
          <a:bodyPr wrap="none">
            <a:spAutoFit/>
          </a:bodyPr>
          <a:lstStyle/>
          <a:p>
            <a:pPr algn="just" rtl="1"/>
            <a:r>
              <a:rPr lang="fr-FR" sz="2000" dirty="0" smtClean="0"/>
              <a:t>-   </a:t>
            </a:r>
            <a:r>
              <a:rPr lang="ar-DZ" sz="2000" dirty="0" smtClean="0"/>
              <a:t>استخدام التعزيز الايجابي بقدر الإمكان</a:t>
            </a:r>
            <a:endParaRPr lang="fr-FR" sz="2000" dirty="0"/>
          </a:p>
        </p:txBody>
      </p:sp>
      <p:sp>
        <p:nvSpPr>
          <p:cNvPr id="49" name="Rectangle 48"/>
          <p:cNvSpPr/>
          <p:nvPr/>
        </p:nvSpPr>
        <p:spPr>
          <a:xfrm>
            <a:off x="642910" y="4357694"/>
            <a:ext cx="6429388" cy="707886"/>
          </a:xfrm>
          <a:prstGeom prst="rect">
            <a:avLst/>
          </a:prstGeom>
          <a:ln w="12700">
            <a:solidFill>
              <a:srgbClr val="7030A0"/>
            </a:solidFill>
          </a:ln>
        </p:spPr>
        <p:txBody>
          <a:bodyPr wrap="square">
            <a:spAutoFit/>
          </a:bodyPr>
          <a:lstStyle/>
          <a:p>
            <a:pPr algn="just" rtl="1"/>
            <a:r>
              <a:rPr lang="fr-FR" sz="2000" dirty="0" smtClean="0"/>
              <a:t>- </a:t>
            </a:r>
            <a:r>
              <a:rPr lang="ar-DZ" sz="2000" dirty="0" smtClean="0"/>
              <a:t>ضبط المثيرات المنفرة في غرفة الصف وتقليلها، حتى لا يزداد استخدام أسلوب العقاب أو التعزيز السالب</a:t>
            </a:r>
            <a:endParaRPr lang="fr-FR" sz="2000" dirty="0"/>
          </a:p>
        </p:txBody>
      </p:sp>
      <p:sp>
        <p:nvSpPr>
          <p:cNvPr id="50" name="Rectangle 49"/>
          <p:cNvSpPr/>
          <p:nvPr/>
        </p:nvSpPr>
        <p:spPr>
          <a:xfrm>
            <a:off x="714348" y="5429264"/>
            <a:ext cx="6286512" cy="1015663"/>
          </a:xfrm>
          <a:prstGeom prst="rect">
            <a:avLst/>
          </a:prstGeom>
          <a:ln w="12700">
            <a:solidFill>
              <a:srgbClr val="7030A0"/>
            </a:solidFill>
          </a:ln>
        </p:spPr>
        <p:txBody>
          <a:bodyPr wrap="square">
            <a:spAutoFit/>
          </a:bodyPr>
          <a:lstStyle/>
          <a:p>
            <a:pPr algn="just" rtl="1"/>
            <a:r>
              <a:rPr lang="fr-FR" sz="2000" dirty="0" smtClean="0"/>
              <a:t>- </a:t>
            </a:r>
            <a:r>
              <a:rPr lang="ar-DZ" sz="2000" dirty="0" smtClean="0"/>
              <a:t>الحرص على تسلسل الخطوات </a:t>
            </a:r>
            <a:r>
              <a:rPr lang="ar-DZ" dirty="0" smtClean="0"/>
              <a:t>للاستجابات</a:t>
            </a:r>
            <a:r>
              <a:rPr lang="ar-DZ" sz="2000" dirty="0" smtClean="0"/>
              <a:t> التي يجريها المتعلم وتتابعها، وتقديم التغذية الراجعة في كل ما يتعلمه التلميذ</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strips(downLeft)">
                                      <p:cBhvr>
                                        <p:cTn id="7" dur="500"/>
                                        <p:tgtEl>
                                          <p:spTgt spid="2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0" presetClass="path" presetSubtype="0" accel="50000" decel="50000" fill="hold" nodeType="withEffect">
                                  <p:stCondLst>
                                    <p:cond delay="0"/>
                                  </p:stCondLst>
                                  <p:childTnLst>
                                    <p:animMotion origin="layout" path="M 0.01007 -0.19096 C 0.00591 -0.16087 0.00174 -0.13078 2.77778E-7 -0.10647 C -0.00173 -0.08217 2.77778E-7 -0.06226 2.77778E-7 -0.04444 C 2.77778E-7 -0.02661 2.77778E-7 -0.01342 2.77778E-7 6.2963E-6 " pathEditMode="relative" ptsTypes="aaaA">
                                      <p:cBhvr>
                                        <p:cTn id="12" dur="1000" fill="hold"/>
                                        <p:tgtEl>
                                          <p:spTgt spid="2"/>
                                        </p:tgtEl>
                                        <p:attrNameLst>
                                          <p:attrName>ppt_x</p:attrName>
                                          <p:attrName>ppt_y</p:attrName>
                                        </p:attrNameLst>
                                      </p:cBhvr>
                                    </p:animMotion>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0"/>
                                          </p:stCondLst>
                                        </p:cTn>
                                        <p:tgtEl>
                                          <p:spTgt spid="4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childTnLst>
                                </p:cTn>
                              </p:par>
                              <p:par>
                                <p:cTn id="18" presetID="0" presetClass="path" presetSubtype="0" accel="50000" decel="50000" fill="hold" nodeType="withEffect">
                                  <p:stCondLst>
                                    <p:cond delay="0"/>
                                  </p:stCondLst>
                                  <p:childTnLst>
                                    <p:animMotion origin="layout" path="M 0.00329 -0.29792 C -0.00157 -0.27153 -0.00643 -0.24491 -0.00834 -0.21574 C -0.01025 -0.18658 -0.00834 -0.14931 -0.00834 -0.12222 C -0.00834 -0.09514 -0.00973 -0.07384 -0.00834 -0.05347 C -0.00695 -0.0331 -0.00348 -0.01667 -5.55556E-6 -7.40741E-7 " pathEditMode="relative" ptsTypes="aaaaA">
                                      <p:cBhvr>
                                        <p:cTn id="19" dur="1000" fill="hold"/>
                                        <p:tgtEl>
                                          <p:spTgt spid="3"/>
                                        </p:tgtEl>
                                        <p:attrNameLst>
                                          <p:attrName>ppt_x</p:attrName>
                                          <p:attrName>ppt_y</p:attrName>
                                        </p:attrNameLst>
                                      </p:cBhvr>
                                    </p:animMotion>
                                  </p:childTnLst>
                                </p:cTn>
                              </p:par>
                            </p:childTnLst>
                          </p:cTn>
                        </p:par>
                        <p:par>
                          <p:cTn id="20" fill="hold">
                            <p:stCondLst>
                              <p:cond delay="2500"/>
                            </p:stCondLst>
                            <p:childTnLst>
                              <p:par>
                                <p:cTn id="21" presetID="1" presetClass="entr" presetSubtype="0" fill="hold" grpId="0" nodeType="after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0" presetClass="path" presetSubtype="0" accel="50000" decel="50000" fill="hold" nodeType="withEffect">
                                  <p:stCondLst>
                                    <p:cond delay="0"/>
                                  </p:stCondLst>
                                  <p:childTnLst>
                                    <p:animMotion origin="layout" path="M -0.00173 -0.3956 C -0.00746 -0.36481 -0.01319 -0.33379 -0.0151 -0.30671 C -0.01701 -0.27962 -0.01423 -0.25555 -0.01337 -0.23333 C -0.0125 -0.21111 -0.01146 -0.19374 -0.01007 -0.17337 C -0.00868 -0.153 -0.00642 -0.13217 -0.00503 -0.11111 C -0.00364 -0.09004 -0.0026 -0.06527 -0.00173 -0.04675 C -0.00087 -0.02824 -0.00087 -0.00787 -1.66667E-6 6.66667E-6 " pathEditMode="relative" ptsTypes="aaaaaaA">
                                      <p:cBhvr>
                                        <p:cTn id="26" dur="1000" fill="hold"/>
                                        <p:tgtEl>
                                          <p:spTgt spid="7"/>
                                        </p:tgtEl>
                                        <p:attrNameLst>
                                          <p:attrName>ppt_x</p:attrName>
                                          <p:attrName>ppt_y</p:attrName>
                                        </p:attrNameLst>
                                      </p:cBhvr>
                                    </p:animMotion>
                                  </p:childTnLst>
                                </p:cTn>
                              </p:par>
                            </p:childTnLst>
                          </p:cTn>
                        </p:par>
                        <p:par>
                          <p:cTn id="27" fill="hold">
                            <p:stCondLst>
                              <p:cond delay="3500"/>
                            </p:stCondLst>
                            <p:childTnLst>
                              <p:par>
                                <p:cTn id="28" presetID="1" presetClass="entr" presetSubtype="0" fill="hold" grpId="0" nodeType="afterEffect">
                                  <p:stCondLst>
                                    <p:cond delay="0"/>
                                  </p:stCondLst>
                                  <p:childTnLst>
                                    <p:set>
                                      <p:cBhvr>
                                        <p:cTn id="29"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556792"/>
            <a:ext cx="7643898" cy="830997"/>
          </a:xfrm>
          <a:prstGeom prst="rect">
            <a:avLst/>
          </a:prstGeom>
        </p:spPr>
        <p:txBody>
          <a:bodyPr wrap="square">
            <a:spAutoFit/>
          </a:bodyPr>
          <a:lstStyle/>
          <a:p>
            <a:pPr algn="just" rtl="1"/>
            <a:r>
              <a:rPr lang="ar-DZ" dirty="0" smtClean="0"/>
              <a:t>أضاف </a:t>
            </a:r>
            <a:r>
              <a:rPr lang="ar-DZ" dirty="0" err="1" smtClean="0"/>
              <a:t>سكينر</a:t>
            </a:r>
            <a:r>
              <a:rPr lang="ar-DZ" dirty="0" smtClean="0"/>
              <a:t> تحذيرات للم</a:t>
            </a:r>
            <a:r>
              <a:rPr lang="ar-MA" dirty="0" smtClean="0"/>
              <a:t>درسين</a:t>
            </a:r>
            <a:r>
              <a:rPr lang="ar-DZ" dirty="0" smtClean="0"/>
              <a:t> خاصة بالممارسة الصفية والتي قد تقترن بسلوكياتهم أو بالمادة الدراسية منها:</a:t>
            </a:r>
            <a:endParaRPr lang="fr-FR" dirty="0"/>
          </a:p>
        </p:txBody>
      </p:sp>
      <p:sp>
        <p:nvSpPr>
          <p:cNvPr id="5" name="Titre 1"/>
          <p:cNvSpPr>
            <a:spLocks noGrp="1"/>
          </p:cNvSpPr>
          <p:nvPr>
            <p:ph type="title"/>
          </p:nvPr>
        </p:nvSpPr>
        <p:spPr>
          <a:xfrm>
            <a:off x="1187624" y="404664"/>
            <a:ext cx="6357982" cy="428628"/>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4000" b="1" kern="1200" cap="none" dirty="0" smtClean="0">
                <a:ln/>
                <a:solidFill>
                  <a:schemeClr val="accent3"/>
                </a:solidFill>
              </a:rPr>
              <a:t>السلوكية الإجرائية مع </a:t>
            </a:r>
            <a:r>
              <a:rPr lang="ar-SA" sz="4000" b="1" kern="1200" cap="none" dirty="0" err="1" smtClean="0">
                <a:ln/>
                <a:solidFill>
                  <a:schemeClr val="accent3"/>
                </a:solidFill>
              </a:rPr>
              <a:t>سكينر</a:t>
            </a:r>
            <a:endParaRPr lang="fr-FR" sz="4000" b="1" kern="1200" cap="none" dirty="0">
              <a:ln/>
              <a:solidFill>
                <a:schemeClr val="accent3"/>
              </a:solidFill>
            </a:endParaRPr>
          </a:p>
        </p:txBody>
      </p:sp>
      <p:grpSp>
        <p:nvGrpSpPr>
          <p:cNvPr id="2" name="Groupe 71"/>
          <p:cNvGrpSpPr>
            <a:grpSpLocks/>
          </p:cNvGrpSpPr>
          <p:nvPr/>
        </p:nvGrpSpPr>
        <p:grpSpPr bwMode="auto">
          <a:xfrm>
            <a:off x="285720" y="2571744"/>
            <a:ext cx="8001026" cy="4000507"/>
            <a:chOff x="1219200" y="1600200"/>
            <a:chExt cx="5943600" cy="4038600"/>
          </a:xfrm>
        </p:grpSpPr>
        <p:sp>
          <p:nvSpPr>
            <p:cNvPr id="7" name="Freeform 3"/>
            <p:cNvSpPr>
              <a:spLocks noEditPoints="1"/>
            </p:cNvSpPr>
            <p:nvPr/>
          </p:nvSpPr>
          <p:spPr bwMode="gray">
            <a:xfrm>
              <a:off x="1219200" y="1600200"/>
              <a:ext cx="5943600" cy="4038600"/>
            </a:xfrm>
            <a:custGeom>
              <a:avLst/>
              <a:gdLst/>
              <a:ahLst/>
              <a:cxnLst>
                <a:cxn ang="0">
                  <a:pos x="1092" y="50"/>
                </a:cxn>
                <a:cxn ang="0">
                  <a:pos x="822" y="168"/>
                </a:cxn>
                <a:cxn ang="0">
                  <a:pos x="594" y="300"/>
                </a:cxn>
                <a:cxn ang="0">
                  <a:pos x="406" y="446"/>
                </a:cxn>
                <a:cxn ang="0">
                  <a:pos x="254" y="604"/>
                </a:cxn>
                <a:cxn ang="0">
                  <a:pos x="140" y="772"/>
                </a:cxn>
                <a:cxn ang="0">
                  <a:pos x="60" y="944"/>
                </a:cxn>
                <a:cxn ang="0">
                  <a:pos x="14" y="1122"/>
                </a:cxn>
                <a:cxn ang="0">
                  <a:pos x="0" y="1300"/>
                </a:cxn>
                <a:cxn ang="0">
                  <a:pos x="18" y="1476"/>
                </a:cxn>
                <a:cxn ang="0">
                  <a:pos x="64" y="1650"/>
                </a:cxn>
                <a:cxn ang="0">
                  <a:pos x="138" y="1818"/>
                </a:cxn>
                <a:cxn ang="0">
                  <a:pos x="238" y="1978"/>
                </a:cxn>
                <a:cxn ang="0">
                  <a:pos x="364" y="2126"/>
                </a:cxn>
                <a:cxn ang="0">
                  <a:pos x="512" y="2262"/>
                </a:cxn>
                <a:cxn ang="0">
                  <a:pos x="684" y="2382"/>
                </a:cxn>
                <a:cxn ang="0">
                  <a:pos x="874" y="2484"/>
                </a:cxn>
                <a:cxn ang="0">
                  <a:pos x="1086" y="2564"/>
                </a:cxn>
                <a:cxn ang="0">
                  <a:pos x="1314" y="2622"/>
                </a:cxn>
                <a:cxn ang="0">
                  <a:pos x="1558" y="2654"/>
                </a:cxn>
                <a:cxn ang="0">
                  <a:pos x="1818" y="2658"/>
                </a:cxn>
                <a:cxn ang="0">
                  <a:pos x="2090" y="2632"/>
                </a:cxn>
                <a:cxn ang="0">
                  <a:pos x="2374" y="2574"/>
                </a:cxn>
                <a:cxn ang="0">
                  <a:pos x="2544" y="2912"/>
                </a:cxn>
                <a:cxn ang="0">
                  <a:pos x="1868" y="1552"/>
                </a:cxn>
                <a:cxn ang="0">
                  <a:pos x="1956" y="1914"/>
                </a:cxn>
                <a:cxn ang="0">
                  <a:pos x="1788" y="1936"/>
                </a:cxn>
                <a:cxn ang="0">
                  <a:pos x="1616" y="1934"/>
                </a:cxn>
                <a:cxn ang="0">
                  <a:pos x="1442" y="1912"/>
                </a:cxn>
                <a:cxn ang="0">
                  <a:pos x="1272" y="1872"/>
                </a:cxn>
                <a:cxn ang="0">
                  <a:pos x="1108" y="1812"/>
                </a:cxn>
                <a:cxn ang="0">
                  <a:pos x="952" y="1736"/>
                </a:cxn>
                <a:cxn ang="0">
                  <a:pos x="810" y="1646"/>
                </a:cxn>
                <a:cxn ang="0">
                  <a:pos x="684" y="1542"/>
                </a:cxn>
                <a:cxn ang="0">
                  <a:pos x="578" y="1428"/>
                </a:cxn>
                <a:cxn ang="0">
                  <a:pos x="494" y="1304"/>
                </a:cxn>
                <a:cxn ang="0">
                  <a:pos x="438" y="1170"/>
                </a:cxn>
                <a:cxn ang="0">
                  <a:pos x="410" y="1032"/>
                </a:cxn>
                <a:cxn ang="0">
                  <a:pos x="416" y="888"/>
                </a:cxn>
                <a:cxn ang="0">
                  <a:pos x="460" y="742"/>
                </a:cxn>
                <a:cxn ang="0">
                  <a:pos x="544" y="592"/>
                </a:cxn>
                <a:cxn ang="0">
                  <a:pos x="670" y="444"/>
                </a:cxn>
                <a:cxn ang="0">
                  <a:pos x="844" y="298"/>
                </a:cxn>
                <a:cxn ang="0">
                  <a:pos x="1070" y="154"/>
                </a:cxn>
                <a:cxn ang="0">
                  <a:pos x="1348" y="16"/>
                </a:cxn>
                <a:cxn ang="0">
                  <a:pos x="1244" y="0"/>
                </a:cxn>
                <a:cxn ang="0">
                  <a:pos x="2820" y="1934"/>
                </a:cxn>
                <a:cxn ang="0">
                  <a:pos x="2820" y="1934"/>
                </a:cxn>
              </a:cxnLst>
              <a:rect l="0" t="0" r="0" b="0"/>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lnTo>
                    <a:pt x="1244" y="0"/>
                  </a:lnTo>
                  <a:lnTo>
                    <a:pt x="1244" y="0"/>
                  </a:lnTo>
                  <a:close/>
                  <a:moveTo>
                    <a:pt x="2820" y="1934"/>
                  </a:moveTo>
                  <a:lnTo>
                    <a:pt x="2820" y="1934"/>
                  </a:lnTo>
                  <a:lnTo>
                    <a:pt x="2820" y="1934"/>
                  </a:lnTo>
                  <a:close/>
                </a:path>
              </a:pathLst>
            </a:custGeom>
            <a:gradFill flip="none" rotWithShape="1">
              <a:gsLst>
                <a:gs pos="0">
                  <a:srgbClr val="D7E2F2"/>
                </a:gs>
                <a:gs pos="50000">
                  <a:srgbClr val="8EA9CC"/>
                </a:gs>
                <a:gs pos="100000">
                  <a:srgbClr val="D7E2F2"/>
                </a:gs>
              </a:gsLst>
              <a:lin ang="5400000" scaled="1"/>
              <a:tileRect/>
            </a:gradFill>
            <a:ln w="0" cap="flat" cmpd="sng" algn="ctr">
              <a:noFill/>
              <a:prstDash val="solid"/>
              <a:round/>
              <a:headEnd type="none" w="med" len="med"/>
              <a:tailEnd type="none" w="med" len="med"/>
            </a:ln>
            <a:effectLst>
              <a:outerShdw dist="206741" dir="8249373" algn="ctr" rotWithShape="0">
                <a:srgbClr val="C1D1D3">
                  <a:alpha val="50000"/>
                </a:srgbClr>
              </a:outerShdw>
            </a:effectLst>
          </p:spPr>
          <p:txBody>
            <a:bodyPr/>
            <a:lstStyle/>
            <a:p>
              <a:pPr>
                <a:defRPr/>
              </a:pPr>
              <a:endParaRPr lang="fr-FR">
                <a:latin typeface="Arial" pitchFamily="34" charset="0"/>
                <a:cs typeface="Arial" pitchFamily="34" charset="0"/>
              </a:endParaRPr>
            </a:p>
          </p:txBody>
        </p:sp>
        <p:sp>
          <p:nvSpPr>
            <p:cNvPr id="8" name="Freeform 3"/>
            <p:cNvSpPr>
              <a:spLocks noEditPoints="1"/>
            </p:cNvSpPr>
            <p:nvPr/>
          </p:nvSpPr>
          <p:spPr bwMode="gray">
            <a:xfrm>
              <a:off x="1285852" y="1643050"/>
              <a:ext cx="5857916" cy="3857652"/>
            </a:xfrm>
            <a:custGeom>
              <a:avLst/>
              <a:gdLst>
                <a:gd name="T0" fmla="*/ 2147483647 w 2820"/>
                <a:gd name="T1" fmla="*/ 87747023 h 2912"/>
                <a:gd name="T2" fmla="*/ 2147483647 w 2820"/>
                <a:gd name="T3" fmla="*/ 294830841 h 2912"/>
                <a:gd name="T4" fmla="*/ 2147483647 w 2820"/>
                <a:gd name="T5" fmla="*/ 526483379 h 2912"/>
                <a:gd name="T6" fmla="*/ 1751919788 w 2820"/>
                <a:gd name="T7" fmla="*/ 782704677 h 2912"/>
                <a:gd name="T8" fmla="*/ 1096028687 w 2820"/>
                <a:gd name="T9" fmla="*/ 1059986569 h 2912"/>
                <a:gd name="T10" fmla="*/ 604111140 w 2820"/>
                <a:gd name="T11" fmla="*/ 1354817327 h 2912"/>
                <a:gd name="T12" fmla="*/ 258903244 w 2820"/>
                <a:gd name="T13" fmla="*/ 1656666904 h 2912"/>
                <a:gd name="T14" fmla="*/ 60411312 w 2820"/>
                <a:gd name="T15" fmla="*/ 1969047853 h 2912"/>
                <a:gd name="T16" fmla="*/ 0 w 2820"/>
                <a:gd name="T17" fmla="*/ 2147483647 h 2912"/>
                <a:gd name="T18" fmla="*/ 77671402 w 2820"/>
                <a:gd name="T19" fmla="*/ 2147483647 h 2912"/>
                <a:gd name="T20" fmla="*/ 276165460 w 2820"/>
                <a:gd name="T21" fmla="*/ 2147483647 h 2912"/>
                <a:gd name="T22" fmla="*/ 595480065 w 2820"/>
                <a:gd name="T23" fmla="*/ 2147483647 h 2912"/>
                <a:gd name="T24" fmla="*/ 1026986056 w 2820"/>
                <a:gd name="T25" fmla="*/ 2147483647 h 2912"/>
                <a:gd name="T26" fmla="*/ 1570685901 w 2820"/>
                <a:gd name="T27" fmla="*/ 2147483647 h 2912"/>
                <a:gd name="T28" fmla="*/ 2147483647 w 2820"/>
                <a:gd name="T29" fmla="*/ 2147483647 h 2912"/>
                <a:gd name="T30" fmla="*/ 2147483647 w 2820"/>
                <a:gd name="T31" fmla="*/ 2147483647 h 2912"/>
                <a:gd name="T32" fmla="*/ 2147483647 w 2820"/>
                <a:gd name="T33" fmla="*/ 2147483647 h 2912"/>
                <a:gd name="T34" fmla="*/ 2147483647 w 2820"/>
                <a:gd name="T35" fmla="*/ 2147483647 h 2912"/>
                <a:gd name="T36" fmla="*/ 2147483647 w 2820"/>
                <a:gd name="T37" fmla="*/ 2147483647 h 2912"/>
                <a:gd name="T38" fmla="*/ 2147483647 w 2820"/>
                <a:gd name="T39" fmla="*/ 2147483647 h 2912"/>
                <a:gd name="T40" fmla="*/ 2147483647 w 2820"/>
                <a:gd name="T41" fmla="*/ 2147483647 h 2912"/>
                <a:gd name="T42" fmla="*/ 2147483647 w 2820"/>
                <a:gd name="T43" fmla="*/ 2147483647 h 2912"/>
                <a:gd name="T44" fmla="*/ 2147483647 w 2820"/>
                <a:gd name="T45" fmla="*/ 2147483647 h 2912"/>
                <a:gd name="T46" fmla="*/ 2147483647 w 2820"/>
                <a:gd name="T47" fmla="*/ 2147483647 h 2912"/>
                <a:gd name="T48" fmla="*/ 2147483647 w 2820"/>
                <a:gd name="T49" fmla="*/ 2147483647 h 2912"/>
                <a:gd name="T50" fmla="*/ 2147483647 w 2820"/>
                <a:gd name="T51" fmla="*/ 2147483647 h 2912"/>
                <a:gd name="T52" fmla="*/ 2147483647 w 2820"/>
                <a:gd name="T53" fmla="*/ 2147483647 h 2912"/>
                <a:gd name="T54" fmla="*/ 2147483647 w 2820"/>
                <a:gd name="T55" fmla="*/ 2147483647 h 2912"/>
                <a:gd name="T56" fmla="*/ 2147483647 w 2820"/>
                <a:gd name="T57" fmla="*/ 2147483647 h 2912"/>
                <a:gd name="T58" fmla="*/ 2147483647 w 2820"/>
                <a:gd name="T59" fmla="*/ 2147483647 h 2912"/>
                <a:gd name="T60" fmla="*/ 2147483647 w 2820"/>
                <a:gd name="T61" fmla="*/ 2147483647 h 2912"/>
                <a:gd name="T62" fmla="*/ 2147483647 w 2820"/>
                <a:gd name="T63" fmla="*/ 2147483647 h 2912"/>
                <a:gd name="T64" fmla="*/ 2147483647 w 2820"/>
                <a:gd name="T65" fmla="*/ 2147483647 h 2912"/>
                <a:gd name="T66" fmla="*/ 2147483647 w 2820"/>
                <a:gd name="T67" fmla="*/ 2147483647 h 2912"/>
                <a:gd name="T68" fmla="*/ 2147483647 w 2820"/>
                <a:gd name="T69" fmla="*/ 2147483647 h 2912"/>
                <a:gd name="T70" fmla="*/ 2131645559 w 2820"/>
                <a:gd name="T71" fmla="*/ 2147483647 h 2912"/>
                <a:gd name="T72" fmla="*/ 1890000376 w 2820"/>
                <a:gd name="T73" fmla="*/ 2053285591 h 2912"/>
                <a:gd name="T74" fmla="*/ 1769179861 w 2820"/>
                <a:gd name="T75" fmla="*/ 1811102757 h 2912"/>
                <a:gd name="T76" fmla="*/ 1795068933 w 2820"/>
                <a:gd name="T77" fmla="*/ 1558390867 h 2912"/>
                <a:gd name="T78" fmla="*/ 1984933896 w 2820"/>
                <a:gd name="T79" fmla="*/ 1302168079 h 2912"/>
                <a:gd name="T80" fmla="*/ 2147483647 w 2820"/>
                <a:gd name="T81" fmla="*/ 1038927134 h 2912"/>
                <a:gd name="T82" fmla="*/ 2147483647 w 2820"/>
                <a:gd name="T83" fmla="*/ 779195434 h 2912"/>
                <a:gd name="T84" fmla="*/ 2147483647 w 2820"/>
                <a:gd name="T85" fmla="*/ 522972811 h 2912"/>
                <a:gd name="T86" fmla="*/ 2147483647 w 2820"/>
                <a:gd name="T87" fmla="*/ 270260838 h 2912"/>
                <a:gd name="T88" fmla="*/ 2147483647 w 2820"/>
                <a:gd name="T89" fmla="*/ 28079256 h 2912"/>
                <a:gd name="T90" fmla="*/ 2147483647 w 2820"/>
                <a:gd name="T91" fmla="*/ 0 h 2912"/>
                <a:gd name="T92" fmla="*/ 2147483647 w 2820"/>
                <a:gd name="T93" fmla="*/ 2147483647 h 2912"/>
                <a:gd name="T94" fmla="*/ 2147483647 w 2820"/>
                <a:gd name="T95" fmla="*/ 2147483647 h 291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820"/>
                <a:gd name="T145" fmla="*/ 0 h 2912"/>
                <a:gd name="T146" fmla="*/ 2820 w 2820"/>
                <a:gd name="T147" fmla="*/ 2912 h 291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close/>
                  <a:moveTo>
                    <a:pt x="2820" y="1934"/>
                  </a:moveTo>
                  <a:lnTo>
                    <a:pt x="2820" y="1934"/>
                  </a:lnTo>
                  <a:close/>
                </a:path>
              </a:pathLst>
            </a:custGeom>
            <a:gradFill rotWithShape="1">
              <a:gsLst>
                <a:gs pos="0">
                  <a:srgbClr val="D7E2F2"/>
                </a:gs>
                <a:gs pos="50000">
                  <a:srgbClr val="CDD9E9"/>
                </a:gs>
                <a:gs pos="100000">
                  <a:srgbClr val="C5D3E5"/>
                </a:gs>
              </a:gsLst>
              <a:lin ang="5400000" scaled="1"/>
            </a:gradFill>
            <a:ln w="0" algn="ctr">
              <a:noFill/>
              <a:round/>
              <a:headEnd/>
              <a:tailEnd/>
            </a:ln>
          </p:spPr>
          <p:txBody>
            <a:bodyPr/>
            <a:lstStyle/>
            <a:p>
              <a:endParaRPr lang="fr-FR"/>
            </a:p>
          </p:txBody>
        </p:sp>
        <p:sp>
          <p:nvSpPr>
            <p:cNvPr id="9" name="Freeform 3"/>
            <p:cNvSpPr>
              <a:spLocks noEditPoints="1"/>
            </p:cNvSpPr>
            <p:nvPr/>
          </p:nvSpPr>
          <p:spPr bwMode="gray">
            <a:xfrm>
              <a:off x="1357290" y="1643050"/>
              <a:ext cx="5786478" cy="3786214"/>
            </a:xfrm>
            <a:custGeom>
              <a:avLst/>
              <a:gdLst>
                <a:gd name="T0" fmla="*/ 2147483647 w 2820"/>
                <a:gd name="T1" fmla="*/ 84528000 h 2912"/>
                <a:gd name="T2" fmla="*/ 2147483647 w 2820"/>
                <a:gd name="T3" fmla="*/ 284011543 h 2912"/>
                <a:gd name="T4" fmla="*/ 2147483647 w 2820"/>
                <a:gd name="T5" fmla="*/ 507164138 h 2912"/>
                <a:gd name="T6" fmla="*/ 1709450691 w 2820"/>
                <a:gd name="T7" fmla="*/ 753984544 h 2912"/>
                <a:gd name="T8" fmla="*/ 1069457981 w 2820"/>
                <a:gd name="T9" fmla="*/ 1021090670 h 2912"/>
                <a:gd name="T10" fmla="*/ 589465694 w 2820"/>
                <a:gd name="T11" fmla="*/ 1305103432 h 2912"/>
                <a:gd name="T12" fmla="*/ 252628988 w 2820"/>
                <a:gd name="T13" fmla="*/ 1595877614 h 2912"/>
                <a:gd name="T14" fmla="*/ 58946149 w 2820"/>
                <a:gd name="T15" fmla="*/ 1896795712 h 2912"/>
                <a:gd name="T16" fmla="*/ 0 w 2820"/>
                <a:gd name="T17" fmla="*/ 2147483647 h 2912"/>
                <a:gd name="T18" fmla="*/ 75788504 w 2820"/>
                <a:gd name="T19" fmla="*/ 2147483647 h 2912"/>
                <a:gd name="T20" fmla="*/ 269469339 w 2820"/>
                <a:gd name="T21" fmla="*/ 2147483647 h 2912"/>
                <a:gd name="T22" fmla="*/ 581044524 w 2820"/>
                <a:gd name="T23" fmla="*/ 2147483647 h 2912"/>
                <a:gd name="T24" fmla="*/ 1002090679 w 2820"/>
                <a:gd name="T25" fmla="*/ 2147483647 h 2912"/>
                <a:gd name="T26" fmla="*/ 1532610239 w 2820"/>
                <a:gd name="T27" fmla="*/ 2147483647 h 2912"/>
                <a:gd name="T28" fmla="*/ 2147483647 w 2820"/>
                <a:gd name="T29" fmla="*/ 2147483647 h 2912"/>
                <a:gd name="T30" fmla="*/ 2147483647 w 2820"/>
                <a:gd name="T31" fmla="*/ 2147483647 h 2912"/>
                <a:gd name="T32" fmla="*/ 2147483647 w 2820"/>
                <a:gd name="T33" fmla="*/ 2147483647 h 2912"/>
                <a:gd name="T34" fmla="*/ 2147483647 w 2820"/>
                <a:gd name="T35" fmla="*/ 2147483647 h 2912"/>
                <a:gd name="T36" fmla="*/ 2147483647 w 2820"/>
                <a:gd name="T37" fmla="*/ 2147483647 h 2912"/>
                <a:gd name="T38" fmla="*/ 2147483647 w 2820"/>
                <a:gd name="T39" fmla="*/ 2147483647 h 2912"/>
                <a:gd name="T40" fmla="*/ 2147483647 w 2820"/>
                <a:gd name="T41" fmla="*/ 2147483647 h 2912"/>
                <a:gd name="T42" fmla="*/ 2147483647 w 2820"/>
                <a:gd name="T43" fmla="*/ 2147483647 h 2912"/>
                <a:gd name="T44" fmla="*/ 2147483647 w 2820"/>
                <a:gd name="T45" fmla="*/ 2147483647 h 2912"/>
                <a:gd name="T46" fmla="*/ 2147483647 w 2820"/>
                <a:gd name="T47" fmla="*/ 2147483647 h 2912"/>
                <a:gd name="T48" fmla="*/ 2147483647 w 2820"/>
                <a:gd name="T49" fmla="*/ 2147483647 h 2912"/>
                <a:gd name="T50" fmla="*/ 2147483647 w 2820"/>
                <a:gd name="T51" fmla="*/ 2147483647 h 2912"/>
                <a:gd name="T52" fmla="*/ 2147483647 w 2820"/>
                <a:gd name="T53" fmla="*/ 2147483647 h 2912"/>
                <a:gd name="T54" fmla="*/ 2147483647 w 2820"/>
                <a:gd name="T55" fmla="*/ 2147483647 h 2912"/>
                <a:gd name="T56" fmla="*/ 2147483647 w 2820"/>
                <a:gd name="T57" fmla="*/ 2147483647 h 2912"/>
                <a:gd name="T58" fmla="*/ 2147483647 w 2820"/>
                <a:gd name="T59" fmla="*/ 2147483647 h 2912"/>
                <a:gd name="T60" fmla="*/ 2147483647 w 2820"/>
                <a:gd name="T61" fmla="*/ 2147483647 h 2912"/>
                <a:gd name="T62" fmla="*/ 2147483647 w 2820"/>
                <a:gd name="T63" fmla="*/ 2147483647 h 2912"/>
                <a:gd name="T64" fmla="*/ 2147483647 w 2820"/>
                <a:gd name="T65" fmla="*/ 2147483647 h 2912"/>
                <a:gd name="T66" fmla="*/ 2147483647 w 2820"/>
                <a:gd name="T67" fmla="*/ 2147483647 h 2912"/>
                <a:gd name="T68" fmla="*/ 2147483647 w 2820"/>
                <a:gd name="T69" fmla="*/ 2147483647 h 2912"/>
                <a:gd name="T70" fmla="*/ 2079971881 w 2820"/>
                <a:gd name="T71" fmla="*/ 2147483647 h 2912"/>
                <a:gd name="T72" fmla="*/ 1844185296 w 2820"/>
                <a:gd name="T73" fmla="*/ 1977941844 h 2912"/>
                <a:gd name="T74" fmla="*/ 1726290977 w 2820"/>
                <a:gd name="T75" fmla="*/ 1744646390 h 2912"/>
                <a:gd name="T76" fmla="*/ 1751554485 w 2820"/>
                <a:gd name="T77" fmla="*/ 1501206693 h 2912"/>
                <a:gd name="T78" fmla="*/ 1936814055 w 2820"/>
                <a:gd name="T79" fmla="*/ 1254386125 h 2912"/>
                <a:gd name="T80" fmla="*/ 2147483647 w 2820"/>
                <a:gd name="T81" fmla="*/ 1000804787 h 2912"/>
                <a:gd name="T82" fmla="*/ 2147483647 w 2820"/>
                <a:gd name="T83" fmla="*/ 750603997 h 2912"/>
                <a:gd name="T84" fmla="*/ 2147483647 w 2820"/>
                <a:gd name="T85" fmla="*/ 503783591 h 2912"/>
                <a:gd name="T86" fmla="*/ 2147483647 w 2820"/>
                <a:gd name="T87" fmla="*/ 260343813 h 2912"/>
                <a:gd name="T88" fmla="*/ 2147483647 w 2820"/>
                <a:gd name="T89" fmla="*/ 27048287 h 2912"/>
                <a:gd name="T90" fmla="*/ 2147483647 w 2820"/>
                <a:gd name="T91" fmla="*/ 0 h 2912"/>
                <a:gd name="T92" fmla="*/ 2147483647 w 2820"/>
                <a:gd name="T93" fmla="*/ 2147483647 h 2912"/>
                <a:gd name="T94" fmla="*/ 2147483647 w 2820"/>
                <a:gd name="T95" fmla="*/ 2147483647 h 291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820"/>
                <a:gd name="T145" fmla="*/ 0 h 2912"/>
                <a:gd name="T146" fmla="*/ 2820 w 2820"/>
                <a:gd name="T147" fmla="*/ 2912 h 291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close/>
                  <a:moveTo>
                    <a:pt x="2820" y="1934"/>
                  </a:moveTo>
                  <a:lnTo>
                    <a:pt x="2820" y="1934"/>
                  </a:lnTo>
                  <a:close/>
                </a:path>
              </a:pathLst>
            </a:custGeom>
            <a:gradFill rotWithShape="1">
              <a:gsLst>
                <a:gs pos="0">
                  <a:srgbClr val="FFFFFF"/>
                </a:gs>
                <a:gs pos="50000">
                  <a:srgbClr val="EBF1F9"/>
                </a:gs>
                <a:gs pos="100000">
                  <a:srgbClr val="EBF1F9"/>
                </a:gs>
              </a:gsLst>
              <a:lin ang="5400000" scaled="1"/>
            </a:gradFill>
            <a:ln w="0" algn="ctr">
              <a:noFill/>
              <a:round/>
              <a:headEnd/>
              <a:tailEnd/>
            </a:ln>
          </p:spPr>
          <p:txBody>
            <a:bodyPr/>
            <a:lstStyle/>
            <a:p>
              <a:endParaRPr lang="fr-FR"/>
            </a:p>
          </p:txBody>
        </p:sp>
      </p:grpSp>
      <p:grpSp>
        <p:nvGrpSpPr>
          <p:cNvPr id="3" name="Groupe 113"/>
          <p:cNvGrpSpPr>
            <a:grpSpLocks/>
          </p:cNvGrpSpPr>
          <p:nvPr/>
        </p:nvGrpSpPr>
        <p:grpSpPr bwMode="auto">
          <a:xfrm>
            <a:off x="1357290" y="2285992"/>
            <a:ext cx="1830744" cy="1133406"/>
            <a:chOff x="1214414" y="1000108"/>
            <a:chExt cx="2214578" cy="1441450"/>
          </a:xfrm>
        </p:grpSpPr>
        <p:grpSp>
          <p:nvGrpSpPr>
            <p:cNvPr id="6" name="Groupe 72"/>
            <p:cNvGrpSpPr/>
            <p:nvPr/>
          </p:nvGrpSpPr>
          <p:grpSpPr>
            <a:xfrm>
              <a:off x="1214414" y="1000108"/>
              <a:ext cx="2214578" cy="1441450"/>
              <a:chOff x="694777" y="4907409"/>
              <a:chExt cx="1880113" cy="1441450"/>
            </a:xfrm>
            <a:effectLst>
              <a:outerShdw blurRad="76200" dir="13500000" sy="23000" kx="1200000" algn="br" rotWithShape="0">
                <a:prstClr val="black">
                  <a:alpha val="20000"/>
                </a:prstClr>
              </a:outerShdw>
            </a:effectLst>
          </p:grpSpPr>
          <p:sp>
            <p:nvSpPr>
              <p:cNvPr id="13" name="Oval 43"/>
              <p:cNvSpPr>
                <a:spLocks noChangeArrowheads="1"/>
              </p:cNvSpPr>
              <p:nvPr/>
            </p:nvSpPr>
            <p:spPr bwMode="gray">
              <a:xfrm>
                <a:off x="694777" y="4907409"/>
                <a:ext cx="1880113" cy="1441450"/>
              </a:xfrm>
              <a:prstGeom prst="ellipse">
                <a:avLst/>
              </a:prstGeom>
              <a:gradFill flip="none" rotWithShape="1">
                <a:gsLst>
                  <a:gs pos="0">
                    <a:srgbClr val="587FB3"/>
                  </a:gs>
                  <a:gs pos="100000">
                    <a:srgbClr val="AAC4E6"/>
                  </a:gs>
                </a:gsLst>
                <a:lin ang="5400000" scaled="1"/>
                <a:tileRect/>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14" name="Oval 44"/>
              <p:cNvSpPr>
                <a:spLocks noChangeArrowheads="1"/>
              </p:cNvSpPr>
              <p:nvPr/>
            </p:nvSpPr>
            <p:spPr bwMode="gray">
              <a:xfrm>
                <a:off x="714348" y="4915790"/>
                <a:ext cx="1833221" cy="1404576"/>
              </a:xfrm>
              <a:prstGeom prst="ellipse">
                <a:avLst/>
              </a:prstGeom>
              <a:gradFill rotWithShape="1">
                <a:gsLst>
                  <a:gs pos="0">
                    <a:srgbClr val="C6E9B5">
                      <a:alpha val="0"/>
                    </a:srgbClr>
                  </a:gs>
                  <a:gs pos="100000">
                    <a:srgbClr val="EBF7E5"/>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15" name="Oval 45"/>
              <p:cNvSpPr>
                <a:spLocks noChangeArrowheads="1"/>
              </p:cNvSpPr>
              <p:nvPr/>
            </p:nvSpPr>
            <p:spPr bwMode="gray">
              <a:xfrm>
                <a:off x="770102" y="4950665"/>
                <a:ext cx="1743905" cy="1314066"/>
              </a:xfrm>
              <a:prstGeom prst="ellipse">
                <a:avLst/>
              </a:prstGeom>
              <a:gradFill rotWithShape="1">
                <a:gsLst>
                  <a:gs pos="0">
                    <a:srgbClr val="E6F5DF"/>
                  </a:gs>
                  <a:gs pos="100000">
                    <a:srgbClr val="FFFFFF"/>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16" name="Oval 46"/>
              <p:cNvSpPr>
                <a:spLocks noChangeArrowheads="1"/>
              </p:cNvSpPr>
              <p:nvPr/>
            </p:nvSpPr>
            <p:spPr bwMode="gray">
              <a:xfrm>
                <a:off x="870933" y="5050286"/>
                <a:ext cx="1551875" cy="1143008"/>
              </a:xfrm>
              <a:prstGeom prst="ellipse">
                <a:avLst/>
              </a:prstGeom>
              <a:gradFill rotWithShape="1">
                <a:gsLst>
                  <a:gs pos="0">
                    <a:srgbClr val="D6E1E2">
                      <a:gamma/>
                      <a:tint val="0"/>
                      <a:invGamma/>
                    </a:srgbClr>
                  </a:gs>
                  <a:gs pos="100000">
                    <a:srgbClr val="D6EFC9"/>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grpSp>
        <p:sp>
          <p:nvSpPr>
            <p:cNvPr id="12" name="ZoneTexte 112"/>
            <p:cNvSpPr txBox="1">
              <a:spLocks noChangeArrowheads="1"/>
            </p:cNvSpPr>
            <p:nvPr/>
          </p:nvSpPr>
          <p:spPr bwMode="auto">
            <a:xfrm>
              <a:off x="1300830" y="1181816"/>
              <a:ext cx="1987561" cy="1056850"/>
            </a:xfrm>
            <a:prstGeom prst="rect">
              <a:avLst/>
            </a:prstGeom>
            <a:noFill/>
            <a:ln w="9525">
              <a:noFill/>
              <a:miter lim="800000"/>
              <a:headEnd/>
              <a:tailEnd/>
            </a:ln>
          </p:spPr>
          <p:txBody>
            <a:bodyPr wrap="square">
              <a:spAutoFit/>
            </a:bodyPr>
            <a:lstStyle/>
            <a:p>
              <a:pPr algn="ctr" rtl="1"/>
              <a:r>
                <a:rPr lang="ar-DZ" sz="1600" b="1" dirty="0" smtClean="0"/>
                <a:t>السخرية </a:t>
              </a:r>
              <a:r>
                <a:rPr lang="ar-DZ" sz="1400" b="1" dirty="0" smtClean="0"/>
                <a:t>من</a:t>
              </a:r>
              <a:r>
                <a:rPr lang="ar-DZ" sz="1600" b="1" dirty="0" smtClean="0"/>
                <a:t> استجابات المتعلم </a:t>
              </a:r>
              <a:r>
                <a:rPr lang="ar-MA" sz="1600" b="1" dirty="0" smtClean="0"/>
                <a:t>و</a:t>
              </a:r>
              <a:r>
                <a:rPr lang="ar-DZ" sz="1600" b="1" dirty="0" smtClean="0"/>
                <a:t>التعليقات المؤلمة</a:t>
              </a:r>
              <a:endParaRPr lang="fr-FR" sz="1600" b="1" dirty="0">
                <a:latin typeface="Times New Roman" charset="0"/>
                <a:cs typeface="Times New Roman" charset="0"/>
              </a:endParaRPr>
            </a:p>
          </p:txBody>
        </p:sp>
      </p:grpSp>
      <p:grpSp>
        <p:nvGrpSpPr>
          <p:cNvPr id="10" name="Groupe 114"/>
          <p:cNvGrpSpPr>
            <a:grpSpLocks/>
          </p:cNvGrpSpPr>
          <p:nvPr/>
        </p:nvGrpSpPr>
        <p:grpSpPr bwMode="auto">
          <a:xfrm>
            <a:off x="357158" y="3571876"/>
            <a:ext cx="1830744" cy="1288727"/>
            <a:chOff x="1214414" y="1000108"/>
            <a:chExt cx="2214578" cy="1441450"/>
          </a:xfrm>
        </p:grpSpPr>
        <p:grpSp>
          <p:nvGrpSpPr>
            <p:cNvPr id="11" name="Groupe 72"/>
            <p:cNvGrpSpPr/>
            <p:nvPr/>
          </p:nvGrpSpPr>
          <p:grpSpPr>
            <a:xfrm>
              <a:off x="1214414" y="1000108"/>
              <a:ext cx="2214578" cy="1441450"/>
              <a:chOff x="694777" y="4907409"/>
              <a:chExt cx="1880113" cy="1441450"/>
            </a:xfrm>
            <a:effectLst>
              <a:outerShdw blurRad="76200" dir="13500000" sy="23000" kx="1200000" algn="br" rotWithShape="0">
                <a:prstClr val="black">
                  <a:alpha val="20000"/>
                </a:prstClr>
              </a:outerShdw>
            </a:effectLst>
          </p:grpSpPr>
          <p:sp>
            <p:nvSpPr>
              <p:cNvPr id="20" name="Oval 43"/>
              <p:cNvSpPr>
                <a:spLocks noChangeArrowheads="1"/>
              </p:cNvSpPr>
              <p:nvPr/>
            </p:nvSpPr>
            <p:spPr bwMode="gray">
              <a:xfrm>
                <a:off x="694777" y="4907409"/>
                <a:ext cx="1880113" cy="1441450"/>
              </a:xfrm>
              <a:prstGeom prst="ellipse">
                <a:avLst/>
              </a:prstGeom>
              <a:gradFill flip="none" rotWithShape="1">
                <a:gsLst>
                  <a:gs pos="0">
                    <a:srgbClr val="587FB3"/>
                  </a:gs>
                  <a:gs pos="100000">
                    <a:srgbClr val="AAC4E6"/>
                  </a:gs>
                </a:gsLst>
                <a:lin ang="5400000" scaled="1"/>
                <a:tileRect/>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21" name="Oval 44"/>
              <p:cNvSpPr>
                <a:spLocks noChangeArrowheads="1"/>
              </p:cNvSpPr>
              <p:nvPr/>
            </p:nvSpPr>
            <p:spPr bwMode="gray">
              <a:xfrm>
                <a:off x="714348" y="4915790"/>
                <a:ext cx="1833221" cy="1404576"/>
              </a:xfrm>
              <a:prstGeom prst="ellipse">
                <a:avLst/>
              </a:prstGeom>
              <a:gradFill rotWithShape="1">
                <a:gsLst>
                  <a:gs pos="0">
                    <a:srgbClr val="C6E9B5">
                      <a:alpha val="0"/>
                    </a:srgbClr>
                  </a:gs>
                  <a:gs pos="100000">
                    <a:srgbClr val="EBF7E5"/>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22" name="Oval 45"/>
              <p:cNvSpPr>
                <a:spLocks noChangeArrowheads="1"/>
              </p:cNvSpPr>
              <p:nvPr/>
            </p:nvSpPr>
            <p:spPr bwMode="gray">
              <a:xfrm>
                <a:off x="770102" y="4950665"/>
                <a:ext cx="1743905" cy="1314066"/>
              </a:xfrm>
              <a:prstGeom prst="ellipse">
                <a:avLst/>
              </a:prstGeom>
              <a:gradFill rotWithShape="1">
                <a:gsLst>
                  <a:gs pos="0">
                    <a:srgbClr val="E6F5DF"/>
                  </a:gs>
                  <a:gs pos="100000">
                    <a:srgbClr val="FFFFFF"/>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23" name="Oval 46"/>
              <p:cNvSpPr>
                <a:spLocks noChangeArrowheads="1"/>
              </p:cNvSpPr>
              <p:nvPr/>
            </p:nvSpPr>
            <p:spPr bwMode="gray">
              <a:xfrm>
                <a:off x="870933" y="5050286"/>
                <a:ext cx="1551875" cy="1143008"/>
              </a:xfrm>
              <a:prstGeom prst="ellipse">
                <a:avLst/>
              </a:prstGeom>
              <a:gradFill rotWithShape="1">
                <a:gsLst>
                  <a:gs pos="0">
                    <a:srgbClr val="D6E1E2">
                      <a:gamma/>
                      <a:tint val="0"/>
                      <a:invGamma/>
                    </a:srgbClr>
                  </a:gs>
                  <a:gs pos="100000">
                    <a:srgbClr val="D6EFC9"/>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grpSp>
        <p:sp>
          <p:nvSpPr>
            <p:cNvPr id="19" name="ZoneTexte 116"/>
            <p:cNvSpPr txBox="1">
              <a:spLocks noChangeArrowheads="1"/>
            </p:cNvSpPr>
            <p:nvPr/>
          </p:nvSpPr>
          <p:spPr bwMode="auto">
            <a:xfrm>
              <a:off x="1387245" y="1399627"/>
              <a:ext cx="1967282" cy="654075"/>
            </a:xfrm>
            <a:prstGeom prst="rect">
              <a:avLst/>
            </a:prstGeom>
            <a:noFill/>
            <a:ln w="9525">
              <a:noFill/>
              <a:miter lim="800000"/>
              <a:headEnd/>
              <a:tailEnd/>
            </a:ln>
          </p:spPr>
          <p:txBody>
            <a:bodyPr wrap="square">
              <a:spAutoFit/>
            </a:bodyPr>
            <a:lstStyle/>
            <a:p>
              <a:pPr algn="ctr" rtl="1"/>
              <a:r>
                <a:rPr lang="ar-DZ" sz="1600" b="1" dirty="0" smtClean="0"/>
                <a:t>إرهاق نفسية الطلبة بالأعمال الإجبارية</a:t>
              </a:r>
              <a:endParaRPr lang="fr-FR" sz="1600" b="1" dirty="0" smtClean="0"/>
            </a:p>
          </p:txBody>
        </p:sp>
      </p:grpSp>
      <p:grpSp>
        <p:nvGrpSpPr>
          <p:cNvPr id="17" name="Groupe 121"/>
          <p:cNvGrpSpPr>
            <a:grpSpLocks/>
          </p:cNvGrpSpPr>
          <p:nvPr/>
        </p:nvGrpSpPr>
        <p:grpSpPr bwMode="auto">
          <a:xfrm>
            <a:off x="2473663" y="3968321"/>
            <a:ext cx="2169770" cy="1637145"/>
            <a:chOff x="1214414" y="1000108"/>
            <a:chExt cx="2214578" cy="1441450"/>
          </a:xfrm>
        </p:grpSpPr>
        <p:grpSp>
          <p:nvGrpSpPr>
            <p:cNvPr id="18" name="Groupe 72"/>
            <p:cNvGrpSpPr/>
            <p:nvPr/>
          </p:nvGrpSpPr>
          <p:grpSpPr>
            <a:xfrm>
              <a:off x="1214414" y="1000108"/>
              <a:ext cx="2214578" cy="1441450"/>
              <a:chOff x="694777" y="4907409"/>
              <a:chExt cx="1880113" cy="1441450"/>
            </a:xfrm>
            <a:effectLst>
              <a:outerShdw blurRad="76200" dir="13500000" sy="23000" kx="1200000" algn="br" rotWithShape="0">
                <a:prstClr val="black">
                  <a:alpha val="20000"/>
                </a:prstClr>
              </a:outerShdw>
            </a:effectLst>
          </p:grpSpPr>
          <p:sp>
            <p:nvSpPr>
              <p:cNvPr id="27" name="Oval 43"/>
              <p:cNvSpPr>
                <a:spLocks noChangeArrowheads="1"/>
              </p:cNvSpPr>
              <p:nvPr/>
            </p:nvSpPr>
            <p:spPr bwMode="gray">
              <a:xfrm>
                <a:off x="694777" y="4907409"/>
                <a:ext cx="1880113" cy="1441450"/>
              </a:xfrm>
              <a:prstGeom prst="ellipse">
                <a:avLst/>
              </a:prstGeom>
              <a:gradFill flip="none" rotWithShape="1">
                <a:gsLst>
                  <a:gs pos="0">
                    <a:srgbClr val="587FB3"/>
                  </a:gs>
                  <a:gs pos="100000">
                    <a:srgbClr val="AAC4E6"/>
                  </a:gs>
                </a:gsLst>
                <a:lin ang="5400000" scaled="1"/>
                <a:tileRect/>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28" name="Oval 44"/>
              <p:cNvSpPr>
                <a:spLocks noChangeArrowheads="1"/>
              </p:cNvSpPr>
              <p:nvPr/>
            </p:nvSpPr>
            <p:spPr bwMode="gray">
              <a:xfrm>
                <a:off x="714348" y="4915790"/>
                <a:ext cx="1833221" cy="1404576"/>
              </a:xfrm>
              <a:prstGeom prst="ellipse">
                <a:avLst/>
              </a:prstGeom>
              <a:gradFill rotWithShape="1">
                <a:gsLst>
                  <a:gs pos="0">
                    <a:srgbClr val="C6E9B5">
                      <a:alpha val="0"/>
                    </a:srgbClr>
                  </a:gs>
                  <a:gs pos="100000">
                    <a:srgbClr val="EBF7E5"/>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29" name="Oval 45"/>
              <p:cNvSpPr>
                <a:spLocks noChangeArrowheads="1"/>
              </p:cNvSpPr>
              <p:nvPr/>
            </p:nvSpPr>
            <p:spPr bwMode="gray">
              <a:xfrm>
                <a:off x="770102" y="4950665"/>
                <a:ext cx="1743905" cy="1314066"/>
              </a:xfrm>
              <a:prstGeom prst="ellipse">
                <a:avLst/>
              </a:prstGeom>
              <a:gradFill rotWithShape="1">
                <a:gsLst>
                  <a:gs pos="0">
                    <a:srgbClr val="E6F5DF"/>
                  </a:gs>
                  <a:gs pos="100000">
                    <a:srgbClr val="FFFFFF"/>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30" name="Oval 46"/>
              <p:cNvSpPr>
                <a:spLocks noChangeArrowheads="1"/>
              </p:cNvSpPr>
              <p:nvPr/>
            </p:nvSpPr>
            <p:spPr bwMode="gray">
              <a:xfrm>
                <a:off x="870933" y="5050286"/>
                <a:ext cx="1551875" cy="1143008"/>
              </a:xfrm>
              <a:prstGeom prst="ellipse">
                <a:avLst/>
              </a:prstGeom>
              <a:gradFill rotWithShape="1">
                <a:gsLst>
                  <a:gs pos="0">
                    <a:srgbClr val="D6E1E2">
                      <a:gamma/>
                      <a:tint val="0"/>
                      <a:invGamma/>
                    </a:srgbClr>
                  </a:gs>
                  <a:gs pos="100000">
                    <a:srgbClr val="D6EFC9"/>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grpSp>
        <p:sp>
          <p:nvSpPr>
            <p:cNvPr id="26" name="ZoneTexte 123"/>
            <p:cNvSpPr txBox="1">
              <a:spLocks noChangeArrowheads="1"/>
            </p:cNvSpPr>
            <p:nvPr/>
          </p:nvSpPr>
          <p:spPr bwMode="auto">
            <a:xfrm>
              <a:off x="1460339" y="1280039"/>
              <a:ext cx="1785950" cy="948453"/>
            </a:xfrm>
            <a:prstGeom prst="rect">
              <a:avLst/>
            </a:prstGeom>
            <a:noFill/>
            <a:ln w="9525">
              <a:noFill/>
              <a:miter lim="800000"/>
              <a:headEnd/>
              <a:tailEnd/>
            </a:ln>
          </p:spPr>
          <p:txBody>
            <a:bodyPr wrap="square">
              <a:spAutoFit/>
            </a:bodyPr>
            <a:lstStyle/>
            <a:p>
              <a:pPr algn="ctr" rtl="1"/>
              <a:r>
                <a:rPr lang="ar-DZ" sz="1600" b="1" dirty="0" smtClean="0"/>
                <a:t>استخدام الأساليب العقابية المختلفة</a:t>
              </a:r>
              <a:endParaRPr lang="ar-MA" sz="1600" b="1" dirty="0" smtClean="0"/>
            </a:p>
            <a:p>
              <a:pPr algn="ctr" rtl="1"/>
              <a:r>
                <a:rPr lang="ar-MA" sz="1600" b="1" dirty="0" smtClean="0"/>
                <a:t>و</a:t>
              </a:r>
              <a:r>
                <a:rPr lang="ar-DZ" sz="1600" b="1" dirty="0" smtClean="0"/>
                <a:t>الوظائف المنزلية الكثيرة والصعبة</a:t>
              </a:r>
              <a:endParaRPr lang="fr-FR" sz="1600" b="1" dirty="0" smtClean="0"/>
            </a:p>
          </p:txBody>
        </p:sp>
      </p:grpSp>
      <p:grpSp>
        <p:nvGrpSpPr>
          <p:cNvPr id="24" name="Groupe 128"/>
          <p:cNvGrpSpPr>
            <a:grpSpLocks/>
          </p:cNvGrpSpPr>
          <p:nvPr/>
        </p:nvGrpSpPr>
        <p:grpSpPr bwMode="auto">
          <a:xfrm>
            <a:off x="5285152" y="3859328"/>
            <a:ext cx="2644406" cy="1889012"/>
            <a:chOff x="1214414" y="1000108"/>
            <a:chExt cx="2214578" cy="1441450"/>
          </a:xfrm>
        </p:grpSpPr>
        <p:grpSp>
          <p:nvGrpSpPr>
            <p:cNvPr id="25" name="Groupe 72"/>
            <p:cNvGrpSpPr/>
            <p:nvPr/>
          </p:nvGrpSpPr>
          <p:grpSpPr>
            <a:xfrm>
              <a:off x="1214414" y="1000108"/>
              <a:ext cx="2214578" cy="1441450"/>
              <a:chOff x="694777" y="4907409"/>
              <a:chExt cx="1880113" cy="1441450"/>
            </a:xfrm>
            <a:effectLst>
              <a:outerShdw blurRad="76200" dir="13500000" sy="23000" kx="1200000" algn="br" rotWithShape="0">
                <a:prstClr val="black">
                  <a:alpha val="20000"/>
                </a:prstClr>
              </a:outerShdw>
            </a:effectLst>
          </p:grpSpPr>
          <p:sp>
            <p:nvSpPr>
              <p:cNvPr id="34" name="Oval 43"/>
              <p:cNvSpPr>
                <a:spLocks noChangeArrowheads="1"/>
              </p:cNvSpPr>
              <p:nvPr/>
            </p:nvSpPr>
            <p:spPr bwMode="gray">
              <a:xfrm>
                <a:off x="694777" y="4907409"/>
                <a:ext cx="1880113" cy="1441450"/>
              </a:xfrm>
              <a:prstGeom prst="ellipse">
                <a:avLst/>
              </a:prstGeom>
              <a:gradFill flip="none" rotWithShape="1">
                <a:gsLst>
                  <a:gs pos="0">
                    <a:srgbClr val="587FB3"/>
                  </a:gs>
                  <a:gs pos="100000">
                    <a:srgbClr val="AAC4E6"/>
                  </a:gs>
                </a:gsLst>
                <a:lin ang="5400000" scaled="1"/>
                <a:tileRect/>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35" name="Oval 44"/>
              <p:cNvSpPr>
                <a:spLocks noChangeArrowheads="1"/>
              </p:cNvSpPr>
              <p:nvPr/>
            </p:nvSpPr>
            <p:spPr bwMode="gray">
              <a:xfrm>
                <a:off x="714348" y="4915790"/>
                <a:ext cx="1833221" cy="1404576"/>
              </a:xfrm>
              <a:prstGeom prst="ellipse">
                <a:avLst/>
              </a:prstGeom>
              <a:gradFill rotWithShape="1">
                <a:gsLst>
                  <a:gs pos="0">
                    <a:srgbClr val="C6E9B5">
                      <a:alpha val="0"/>
                    </a:srgbClr>
                  </a:gs>
                  <a:gs pos="100000">
                    <a:srgbClr val="EBF7E5"/>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36" name="Oval 45"/>
              <p:cNvSpPr>
                <a:spLocks noChangeArrowheads="1"/>
              </p:cNvSpPr>
              <p:nvPr/>
            </p:nvSpPr>
            <p:spPr bwMode="gray">
              <a:xfrm>
                <a:off x="770102" y="4950665"/>
                <a:ext cx="1743905" cy="1314066"/>
              </a:xfrm>
              <a:prstGeom prst="ellipse">
                <a:avLst/>
              </a:prstGeom>
              <a:gradFill rotWithShape="1">
                <a:gsLst>
                  <a:gs pos="0">
                    <a:srgbClr val="E6F5DF"/>
                  </a:gs>
                  <a:gs pos="100000">
                    <a:srgbClr val="FFFFFF"/>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sp>
            <p:nvSpPr>
              <p:cNvPr id="37" name="Oval 46"/>
              <p:cNvSpPr>
                <a:spLocks noChangeArrowheads="1"/>
              </p:cNvSpPr>
              <p:nvPr/>
            </p:nvSpPr>
            <p:spPr bwMode="gray">
              <a:xfrm>
                <a:off x="870933" y="5050286"/>
                <a:ext cx="1551875" cy="1143008"/>
              </a:xfrm>
              <a:prstGeom prst="ellipse">
                <a:avLst/>
              </a:prstGeom>
              <a:gradFill rotWithShape="1">
                <a:gsLst>
                  <a:gs pos="0">
                    <a:srgbClr val="D6E1E2">
                      <a:gamma/>
                      <a:tint val="0"/>
                      <a:invGamma/>
                    </a:srgbClr>
                  </a:gs>
                  <a:gs pos="100000">
                    <a:srgbClr val="D6EFC9"/>
                  </a:gs>
                </a:gsLst>
                <a:lin ang="5400000" scaled="1"/>
              </a:gradFill>
              <a:ln w="9525" cap="flat" cmpd="sng" algn="ctr">
                <a:noFill/>
                <a:prstDash val="solid"/>
                <a:round/>
                <a:headEnd type="none" w="med" len="med"/>
                <a:tailEnd type="none" w="med" len="med"/>
              </a:ln>
              <a:effectLst/>
            </p:spPr>
            <p:txBody>
              <a:bodyPr vert="eaVert" wrap="none" anchor="ctr"/>
              <a:lstStyle/>
              <a:p>
                <a:pPr>
                  <a:defRPr/>
                </a:pPr>
                <a:endParaRPr lang="fr-FR">
                  <a:latin typeface="Arial" pitchFamily="34" charset="0"/>
                  <a:cs typeface="Arial" pitchFamily="34" charset="0"/>
                </a:endParaRPr>
              </a:p>
            </p:txBody>
          </p:sp>
        </p:grpSp>
        <p:sp>
          <p:nvSpPr>
            <p:cNvPr id="33" name="ZoneTexte 130"/>
            <p:cNvSpPr txBox="1">
              <a:spLocks noChangeArrowheads="1"/>
            </p:cNvSpPr>
            <p:nvPr/>
          </p:nvSpPr>
          <p:spPr bwMode="auto">
            <a:xfrm>
              <a:off x="1514574" y="1434909"/>
              <a:ext cx="1643074" cy="704566"/>
            </a:xfrm>
            <a:prstGeom prst="rect">
              <a:avLst/>
            </a:prstGeom>
            <a:noFill/>
            <a:ln w="9525">
              <a:noFill/>
              <a:miter lim="800000"/>
              <a:headEnd/>
              <a:tailEnd/>
            </a:ln>
          </p:spPr>
          <p:txBody>
            <a:bodyPr>
              <a:spAutoFit/>
            </a:bodyPr>
            <a:lstStyle/>
            <a:p>
              <a:pPr algn="ctr" rtl="1"/>
              <a:r>
                <a:rPr lang="ar-DZ" sz="1800" b="1" dirty="0" smtClean="0"/>
                <a:t>إلزام المتعلم بنشاط لا يرغب فيه.</a:t>
              </a:r>
              <a:r>
                <a:rPr lang="ar-MA" sz="1800" b="1" dirty="0" smtClean="0"/>
                <a:t> و</a:t>
              </a:r>
              <a:r>
                <a:rPr lang="ar-DZ" sz="1800" b="1" dirty="0" smtClean="0"/>
                <a:t>الجلوس بصمت طول مدة الدرس</a:t>
              </a:r>
              <a:endParaRPr lang="fr-FR" sz="1800" b="1" dirty="0" smtClean="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0" presetClass="path" presetSubtype="0" accel="50000" decel="50000" fill="hold" nodeType="withEffect">
                                  <p:stCondLst>
                                    <p:cond delay="0"/>
                                  </p:stCondLst>
                                  <p:childTnLst>
                                    <p:animMotion origin="layout" path="M 0.23507 -0.06666 C 0.21858 -0.06758 0.20208 -0.06851 0.1901 -0.06666 C 0.17813 -0.06481 0.17899 -0.05994 0.16337 -0.05555 C 0.14774 -0.05115 0.12396 -0.0493 0.0967 -0.04004 C 0.06945 -0.03078 0.01615 -0.00624 1.38889E-6 5.18519E-6 " pathEditMode="relative" ptsTypes="aaaaA">
                                      <p:cBhvr>
                                        <p:cTn id="8" dur="1000" fill="hold"/>
                                        <p:tgtEl>
                                          <p:spTgt spid="3"/>
                                        </p:tgtEl>
                                        <p:attrNameLst>
                                          <p:attrName>ppt_x</p:attrName>
                                          <p:attrName>ppt_y</p:attrName>
                                        </p:attrNameLst>
                                      </p:cBhvr>
                                    </p:animMotion>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0" presetClass="path" presetSubtype="0" accel="50000" decel="50000" fill="hold" nodeType="withEffect">
                                  <p:stCondLst>
                                    <p:cond delay="0"/>
                                  </p:stCondLst>
                                  <p:childTnLst>
                                    <p:animMotion origin="layout" path="M 0.29671 -0.35555 C 0.25886 -0.34791 0.22118 -0.34027 0.18334 -0.32662 C 0.14549 -0.31296 0.10504 -0.2956 0.07014 -0.27337 C 0.03525 -0.25115 -0.00243 -0.2162 -0.02656 -0.19328 C -0.05069 -0.17037 -0.07083 -0.16249 -0.075 -0.13564 C -0.07916 -0.10879 -0.06406 -0.05393 -0.05156 -0.03124 C -0.03906 -0.00856 -0.01961 -0.00439 -1.94444E-6 9.62963E-6 " pathEditMode="relative" ptsTypes="aaaaaaA">
                                      <p:cBhvr>
                                        <p:cTn id="12" dur="1000" fill="hold"/>
                                        <p:tgtEl>
                                          <p:spTgt spid="10"/>
                                        </p:tgtEl>
                                        <p:attrNameLst>
                                          <p:attrName>ppt_x</p:attrName>
                                          <p:attrName>ppt_y</p:attrName>
                                        </p:attrNameLst>
                                      </p:cBhvr>
                                    </p:animMotion>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0" presetClass="path" presetSubtype="0" accel="50000" decel="50000" fill="hold" nodeType="withEffect">
                                  <p:stCondLst>
                                    <p:cond delay="0"/>
                                  </p:stCondLst>
                                  <p:childTnLst>
                                    <p:animMotion origin="layout" path="M 0.05174 -0.47546 C -0.00503 -0.46898 -0.06164 -0.46227 -0.1066 -0.44444 C -0.15157 -0.42662 -0.18612 -0.39467 -0.21841 -0.36875 C -0.2507 -0.34282 -0.2816 -0.32361 -0.30001 -0.28889 C -0.31841 -0.25416 -0.34636 -0.19884 -0.32831 -0.15995 C -0.31025 -0.12106 -0.24636 -0.08217 -0.19167 -0.05555 C -0.13699 -0.02893 -0.06858 -0.01458 1.66667E-6 -1.48148E-6 " pathEditMode="relative" ptsTypes="aaaaaaA">
                                      <p:cBhvr>
                                        <p:cTn id="16" dur="1000" fill="hold"/>
                                        <p:tgtEl>
                                          <p:spTgt spid="17"/>
                                        </p:tgtEl>
                                        <p:attrNameLst>
                                          <p:attrName>ppt_x</p:attrName>
                                          <p:attrName>ppt_y</p:attrName>
                                        </p:attrNameLst>
                                      </p:cBhvr>
                                    </p:animMotion>
                                  </p:childTnLst>
                                </p:cTn>
                              </p:par>
                              <p:par>
                                <p:cTn id="17" presetID="1"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0" presetClass="path" presetSubtype="0" accel="50000" decel="50000" fill="hold" nodeType="withEffect">
                                  <p:stCondLst>
                                    <p:cond delay="0"/>
                                  </p:stCondLst>
                                  <p:childTnLst>
                                    <p:animMotion origin="layout" path="M -0.29671 -0.48241 C -0.36841 -0.46366 -0.43994 -0.44468 -0.50001 -0.41574 C -0.56007 -0.38681 -0.62761 -0.34861 -0.65678 -0.30903 C -0.68594 -0.26945 -0.69445 -0.22107 -0.67501 -0.17778 C -0.65556 -0.13449 -0.61372 -0.08125 -0.54011 -0.04907 C -0.4665 -0.0169 -0.32327 0.00741 -0.23334 0.01551 C -0.14341 0.02361 -0.07171 0.0118 -5.27778E-6 1.85185E-6 " pathEditMode="relative" ptsTypes="aaaaaaA">
                                      <p:cBhvr>
                                        <p:cTn id="20" dur="1000" fill="hold"/>
                                        <p:tgtEl>
                                          <p:spTgt spid="2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916832"/>
            <a:ext cx="8077200" cy="216024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b="1" cap="none" dirty="0" smtClean="0">
                <a:ln/>
                <a:solidFill>
                  <a:schemeClr val="accent3"/>
                </a:solidFill>
              </a:rPr>
              <a:t> </a:t>
            </a:r>
            <a:r>
              <a:rPr lang="ar-SA" sz="5400" b="1" cap="none" dirty="0" smtClean="0">
                <a:ln/>
                <a:solidFill>
                  <a:schemeClr val="accent3"/>
                </a:solidFill>
              </a:rPr>
              <a:t>نظرية التعلم </a:t>
            </a:r>
            <a:r>
              <a:rPr lang="ar-SA" sz="5400" b="1" cap="none" dirty="0" err="1" smtClean="0">
                <a:ln/>
                <a:solidFill>
                  <a:schemeClr val="accent3"/>
                </a:solidFill>
              </a:rPr>
              <a:t>الجشطالتية</a:t>
            </a:r>
            <a:r>
              <a:rPr lang="ar-SA" sz="5400" b="1" cap="none" dirty="0" smtClean="0">
                <a:ln/>
                <a:solidFill>
                  <a:schemeClr val="accent3"/>
                </a:solidFill>
              </a:rPr>
              <a:t> </a:t>
            </a:r>
            <a:r>
              <a:rPr lang="fr-FR" sz="5400" b="1" cap="none" dirty="0" smtClean="0">
                <a:ln/>
                <a:solidFill>
                  <a:schemeClr val="accent3"/>
                </a:solidFill>
              </a:rPr>
              <a:t/>
            </a:r>
            <a:br>
              <a:rPr lang="fr-FR" sz="5400" b="1" cap="none" dirty="0" smtClean="0">
                <a:ln/>
                <a:solidFill>
                  <a:schemeClr val="accent3"/>
                </a:solidFill>
              </a:rPr>
            </a:br>
            <a:r>
              <a:rPr lang="fr-FR" sz="5400" b="1" cap="none" dirty="0" smtClean="0">
                <a:ln/>
                <a:solidFill>
                  <a:schemeClr val="accent3"/>
                </a:solidFill>
              </a:rPr>
              <a:t>Le gestaltisme</a:t>
            </a:r>
            <a:r>
              <a:rPr lang="fr-FR" b="1" cap="none" dirty="0" smtClean="0">
                <a:ln/>
                <a:solidFill>
                  <a:schemeClr val="accent3"/>
                </a:solidFill>
              </a:rPr>
              <a:t> </a:t>
            </a:r>
            <a:endParaRPr lang="fr-FR" b="1" cap="none" dirty="0">
              <a:ln/>
              <a:solidFill>
                <a:schemeClr val="accent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67544" y="692696"/>
            <a:ext cx="8064500" cy="4680520"/>
          </a:xfrm>
        </p:spPr>
        <p:txBody>
          <a:bodyPr/>
          <a:lstStyle/>
          <a:p>
            <a:pPr algn="r">
              <a:buNone/>
            </a:pPr>
            <a:r>
              <a:rPr lang="ar-MA" sz="2400" dirty="0" smtClean="0"/>
              <a:t>ظهرت المدرسة </a:t>
            </a:r>
            <a:r>
              <a:rPr lang="ar-MA" sz="2400" dirty="0" err="1" smtClean="0"/>
              <a:t>الجشطلتية</a:t>
            </a:r>
            <a:r>
              <a:rPr lang="ar-MA" sz="2400" dirty="0" smtClean="0"/>
              <a:t> على </a:t>
            </a:r>
            <a:r>
              <a:rPr lang="ar-MA" sz="2400" dirty="0" err="1" smtClean="0"/>
              <a:t>يد :</a:t>
            </a:r>
            <a:endParaRPr lang="ar-MA" sz="2400" dirty="0" smtClean="0"/>
          </a:p>
          <a:p>
            <a:pPr algn="r">
              <a:buNone/>
            </a:pPr>
            <a:r>
              <a:rPr lang="ar-MA" sz="2400" b="1" dirty="0" smtClean="0"/>
              <a:t>  </a:t>
            </a:r>
            <a:r>
              <a:rPr lang="ar-SA" sz="2400" b="1" dirty="0" smtClean="0"/>
              <a:t>1880 ـ 1943</a:t>
            </a:r>
            <a:r>
              <a:rPr lang="fr-FR" sz="2400" b="1" dirty="0" smtClean="0"/>
              <a:t>Max Wertheimer</a:t>
            </a:r>
            <a:r>
              <a:rPr lang="ar-SA" sz="2400" b="1" dirty="0" smtClean="0"/>
              <a:t>الألماني</a:t>
            </a:r>
            <a:r>
              <a:rPr lang="ar-MA" sz="2400" b="1" dirty="0" smtClean="0"/>
              <a:t> </a:t>
            </a:r>
            <a:r>
              <a:rPr lang="ar-SA" sz="2400" b="1" dirty="0" smtClean="0"/>
              <a:t>ماكس </a:t>
            </a:r>
            <a:r>
              <a:rPr lang="ar-SA" sz="2400" b="1" dirty="0" err="1" smtClean="0"/>
              <a:t>فريتمر</a:t>
            </a:r>
            <a:r>
              <a:rPr lang="ar-SA" sz="2400" b="1" dirty="0" smtClean="0"/>
              <a:t> </a:t>
            </a:r>
            <a:endParaRPr lang="ar-MA" sz="2400" dirty="0" smtClean="0"/>
          </a:p>
          <a:p>
            <a:pPr algn="r">
              <a:buNone/>
            </a:pPr>
            <a:r>
              <a:rPr lang="fr-FR" sz="2400" b="1" dirty="0" smtClean="0"/>
              <a:t>   1967 - 1887  </a:t>
            </a:r>
            <a:r>
              <a:rPr lang="fr-FR" sz="2400" b="1" dirty="0" err="1" smtClean="0"/>
              <a:t>Wolgang</a:t>
            </a:r>
            <a:r>
              <a:rPr lang="fr-FR" sz="2400" b="1" dirty="0" smtClean="0"/>
              <a:t> Köhler</a:t>
            </a:r>
            <a:r>
              <a:rPr lang="ar-SA" sz="2400" b="1" dirty="0" smtClean="0"/>
              <a:t> والألماني فولف</a:t>
            </a:r>
            <a:r>
              <a:rPr lang="ar-MA" sz="2400" b="1" dirty="0" smtClean="0"/>
              <a:t> </a:t>
            </a:r>
            <a:r>
              <a:rPr lang="ar-SA" sz="2400" b="1" dirty="0" err="1" smtClean="0"/>
              <a:t>جانج</a:t>
            </a:r>
            <a:r>
              <a:rPr lang="ar-SA" sz="2400" b="1" dirty="0" smtClean="0"/>
              <a:t> </a:t>
            </a:r>
            <a:r>
              <a:rPr lang="ar-SA" sz="2400" b="1" dirty="0" err="1" smtClean="0"/>
              <a:t>كوهلر</a:t>
            </a:r>
            <a:r>
              <a:rPr lang="ar-MA" sz="2400" b="1" dirty="0" smtClean="0"/>
              <a:t>  </a:t>
            </a:r>
            <a:endParaRPr lang="ar-MA" sz="2400" dirty="0" smtClean="0"/>
          </a:p>
          <a:p>
            <a:pPr algn="r">
              <a:buNone/>
            </a:pPr>
            <a:r>
              <a:rPr lang="ar-MA" sz="2400" b="1" dirty="0" smtClean="0"/>
              <a:t>1886-1941 </a:t>
            </a:r>
            <a:r>
              <a:rPr lang="fr-FR" sz="2400" b="1" dirty="0" smtClean="0"/>
              <a:t> </a:t>
            </a:r>
            <a:r>
              <a:rPr lang="ar-MA" sz="2400" b="1" dirty="0" smtClean="0"/>
              <a:t> </a:t>
            </a:r>
            <a:r>
              <a:rPr lang="fr-FR" sz="2400" b="1" dirty="0" smtClean="0"/>
              <a:t>Kurt Koffka</a:t>
            </a:r>
            <a:r>
              <a:rPr lang="ar-MA" sz="2400" b="1" dirty="0" smtClean="0"/>
              <a:t>  </a:t>
            </a:r>
            <a:r>
              <a:rPr lang="fr-FR" sz="2400" b="1" dirty="0" smtClean="0"/>
              <a:t> </a:t>
            </a:r>
            <a:r>
              <a:rPr lang="ar-SA" sz="2400" b="1" dirty="0" smtClean="0"/>
              <a:t> والأمريكي</a:t>
            </a:r>
            <a:r>
              <a:rPr lang="ar-MA" sz="2400" b="1" dirty="0" smtClean="0"/>
              <a:t> </a:t>
            </a:r>
            <a:r>
              <a:rPr lang="ar-SA" sz="2400" b="1" dirty="0" smtClean="0"/>
              <a:t>كورت </a:t>
            </a:r>
            <a:r>
              <a:rPr lang="ar-SA" sz="2400" b="1" dirty="0" err="1" smtClean="0"/>
              <a:t>كوفكا</a:t>
            </a:r>
            <a:endParaRPr lang="ar-MA" sz="2400" dirty="0" smtClean="0"/>
          </a:p>
          <a:p>
            <a:pPr algn="r">
              <a:buNone/>
            </a:pPr>
            <a:endParaRPr lang="fr-FR" dirty="0"/>
          </a:p>
        </p:txBody>
      </p:sp>
      <p:sp>
        <p:nvSpPr>
          <p:cNvPr id="4" name="Rectangle à coins arrondis 3"/>
          <p:cNvSpPr/>
          <p:nvPr/>
        </p:nvSpPr>
        <p:spPr bwMode="auto">
          <a:xfrm>
            <a:off x="539552" y="2852936"/>
            <a:ext cx="7776864" cy="2880320"/>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r"/>
            <a:r>
              <a:rPr lang="ar-MA" sz="3200" dirty="0" smtClean="0"/>
              <a:t>هؤلاء العلماء المؤسسون رفضوا ما جاءت به </a:t>
            </a:r>
            <a:r>
              <a:rPr lang="ar-MA" sz="3200" dirty="0" smtClean="0">
                <a:effectLst>
                  <a:outerShdw blurRad="38100" dist="38100" dir="2700000" algn="tl">
                    <a:srgbClr val="000000">
                      <a:alpha val="43137"/>
                    </a:srgbClr>
                  </a:outerShdw>
                </a:effectLst>
              </a:rPr>
              <a:t>المدرسة الترابطية </a:t>
            </a:r>
            <a:r>
              <a:rPr lang="ar-MA" sz="3200" dirty="0" smtClean="0"/>
              <a:t>من أفكار حول النفس </a:t>
            </a:r>
            <a:r>
              <a:rPr lang="ar-MA" sz="3200" dirty="0" err="1" smtClean="0"/>
              <a:t>الإنسانية.</a:t>
            </a:r>
            <a:r>
              <a:rPr lang="ar-MA" sz="3200" dirty="0" smtClean="0"/>
              <a:t> فقاموا بإحلال المدرسة </a:t>
            </a:r>
            <a:r>
              <a:rPr lang="ar-MA" sz="3200" dirty="0" err="1" smtClean="0"/>
              <a:t>الجشطلتية</a:t>
            </a:r>
            <a:r>
              <a:rPr lang="ar-MA" sz="3200" dirty="0" smtClean="0"/>
              <a:t> محل المدرسة الميكانيكية الترابطية، وجعلوا من مواضيع </a:t>
            </a:r>
            <a:r>
              <a:rPr lang="ar-MA" sz="2800" dirty="0" smtClean="0"/>
              <a:t>دراستهم: سيكولوجيا </a:t>
            </a:r>
            <a:r>
              <a:rPr lang="ar-MA" sz="3200" dirty="0" smtClean="0"/>
              <a:t>التفكير ومشاكل </a:t>
            </a:r>
            <a:r>
              <a:rPr lang="fr-FR" sz="3200" dirty="0" smtClean="0"/>
              <a:t>...</a:t>
            </a:r>
            <a:r>
              <a:rPr lang="ar-MA" sz="3200" dirty="0" smtClean="0"/>
              <a:t>المعرفة</a:t>
            </a:r>
            <a:endParaRPr kumimoji="0" lang="fr-FR" sz="3200" b="0" i="0" u="none" strike="noStrike" cap="none" normalizeH="0" baseline="0" dirty="0" smtClean="0">
              <a:ln>
                <a:noFill/>
              </a:ln>
              <a:solidFill>
                <a:schemeClr val="tx1"/>
              </a:solidFill>
              <a:effectLst/>
              <a:latin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bwMode="auto">
          <a:xfrm>
            <a:off x="1331640" y="3573016"/>
            <a:ext cx="6840760" cy="720080"/>
          </a:xfrm>
          <a:prstGeom prst="roundRect">
            <a:avLst/>
          </a:prstGeom>
          <a:ln>
            <a:headEnd type="none" w="sm" len="sm"/>
            <a:tailEnd type="none" w="sm" len="sm"/>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a:r>
              <a:rPr lang="ar-SA" sz="3200" b="1" dirty="0" smtClean="0">
                <a:ln/>
                <a:solidFill>
                  <a:schemeClr val="accent3"/>
                </a:solidFill>
              </a:rPr>
              <a:t>النظرية </a:t>
            </a:r>
            <a:r>
              <a:rPr lang="ar-SA" sz="3200" b="1" dirty="0" err="1" smtClean="0">
                <a:ln/>
                <a:solidFill>
                  <a:schemeClr val="accent3"/>
                </a:solidFill>
              </a:rPr>
              <a:t>الجشطلتية</a:t>
            </a:r>
            <a:r>
              <a:rPr lang="ar-SA" sz="3200" b="1" dirty="0" smtClean="0">
                <a:ln/>
                <a:solidFill>
                  <a:schemeClr val="accent3"/>
                </a:solidFill>
              </a:rPr>
              <a:t> والتربية</a:t>
            </a:r>
            <a:endParaRPr lang="fr-FR" sz="3200" b="1" dirty="0" smtClean="0">
              <a:ln/>
              <a:solidFill>
                <a:schemeClr val="accent3"/>
              </a:solidFill>
            </a:endParaRPr>
          </a:p>
        </p:txBody>
      </p:sp>
      <p:sp>
        <p:nvSpPr>
          <p:cNvPr id="6" name="Rectangle à coins arrondis 5"/>
          <p:cNvSpPr/>
          <p:nvPr/>
        </p:nvSpPr>
        <p:spPr bwMode="auto">
          <a:xfrm>
            <a:off x="1331640" y="2852936"/>
            <a:ext cx="6840760" cy="720080"/>
          </a:xfrm>
          <a:prstGeom prst="roundRect">
            <a:avLst/>
          </a:prstGeom>
          <a:ln>
            <a:headEnd type="none" w="sm" len="sm"/>
            <a:tailEnd type="none" w="sm" len="sm"/>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a:r>
              <a:rPr lang="ar-SA" sz="3200" b="1" dirty="0" smtClean="0">
                <a:ln/>
                <a:solidFill>
                  <a:schemeClr val="accent3"/>
                </a:solidFill>
              </a:rPr>
              <a:t>مبادئ التعلم في النظرية </a:t>
            </a:r>
            <a:r>
              <a:rPr lang="ar-SA" sz="3200" b="1" dirty="0" err="1" smtClean="0">
                <a:ln/>
                <a:solidFill>
                  <a:schemeClr val="accent3"/>
                </a:solidFill>
              </a:rPr>
              <a:t>الجشطلتية</a:t>
            </a:r>
            <a:endParaRPr lang="fr-FR" sz="3200" b="1" dirty="0" smtClean="0">
              <a:ln/>
              <a:solidFill>
                <a:schemeClr val="accent3"/>
              </a:solidFill>
            </a:endParaRPr>
          </a:p>
        </p:txBody>
      </p:sp>
      <p:sp>
        <p:nvSpPr>
          <p:cNvPr id="7" name="Rectangle à coins arrondis 6"/>
          <p:cNvSpPr/>
          <p:nvPr/>
        </p:nvSpPr>
        <p:spPr bwMode="auto">
          <a:xfrm>
            <a:off x="1331640" y="2132856"/>
            <a:ext cx="6840760" cy="720080"/>
          </a:xfrm>
          <a:prstGeom prst="roundRect">
            <a:avLst/>
          </a:prstGeom>
          <a:ln>
            <a:headEnd type="none" w="sm" len="sm"/>
            <a:tailEnd type="none" w="sm" len="sm"/>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a:r>
              <a:rPr lang="ar-SA" sz="3200" b="1" dirty="0" smtClean="0">
                <a:ln/>
                <a:solidFill>
                  <a:schemeClr val="accent3"/>
                </a:solidFill>
              </a:rPr>
              <a:t>المفاهيم </a:t>
            </a:r>
            <a:r>
              <a:rPr lang="ar-SA" sz="3200" b="1" dirty="0" err="1" smtClean="0">
                <a:ln/>
                <a:solidFill>
                  <a:schemeClr val="accent3"/>
                </a:solidFill>
              </a:rPr>
              <a:t>الجشطلتية</a:t>
            </a:r>
            <a:r>
              <a:rPr lang="ar-MA" sz="3200" b="1" dirty="0" smtClean="0">
                <a:ln/>
                <a:solidFill>
                  <a:schemeClr val="accent3"/>
                </a:solidFill>
              </a:rPr>
              <a:t> </a:t>
            </a:r>
            <a:endParaRPr kumimoji="0" lang="fr-FR" sz="3200" b="1" i="0" u="none" strike="noStrike" normalizeH="0" baseline="0" dirty="0" smtClean="0">
              <a:ln/>
              <a:solidFill>
                <a:schemeClr val="accent3"/>
              </a:solidFill>
              <a:latin typeface="Times New Roman"/>
            </a:endParaRPr>
          </a:p>
        </p:txBody>
      </p:sp>
      <p:sp>
        <p:nvSpPr>
          <p:cNvPr id="9" name="Flèche gauche 8"/>
          <p:cNvSpPr/>
          <p:nvPr/>
        </p:nvSpPr>
        <p:spPr bwMode="auto">
          <a:xfrm>
            <a:off x="8172400" y="3717032"/>
            <a:ext cx="504056" cy="432048"/>
          </a:xfrm>
          <a:prstGeom prst="leftArrow">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a:endParaRPr>
          </a:p>
        </p:txBody>
      </p:sp>
      <p:sp>
        <p:nvSpPr>
          <p:cNvPr id="11" name="Flèche gauche 10"/>
          <p:cNvSpPr/>
          <p:nvPr/>
        </p:nvSpPr>
        <p:spPr bwMode="auto">
          <a:xfrm>
            <a:off x="8172400" y="2996952"/>
            <a:ext cx="504056" cy="432048"/>
          </a:xfrm>
          <a:prstGeom prst="leftArrow">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a:endParaRPr>
          </a:p>
        </p:txBody>
      </p:sp>
      <p:sp>
        <p:nvSpPr>
          <p:cNvPr id="12" name="Flèche gauche 11"/>
          <p:cNvSpPr/>
          <p:nvPr/>
        </p:nvSpPr>
        <p:spPr bwMode="auto">
          <a:xfrm>
            <a:off x="8172400" y="2204864"/>
            <a:ext cx="504056" cy="432048"/>
          </a:xfrm>
          <a:prstGeom prst="leftArrow">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amond(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amond(i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amond(i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ox(in)">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9"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492896"/>
            <a:ext cx="8077200" cy="114300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MA" sz="6600" b="1" cap="none" dirty="0" smtClean="0">
                <a:ln/>
                <a:solidFill>
                  <a:schemeClr val="accent3"/>
                </a:solidFill>
                <a:latin typeface="Courier New" pitchFamily="49" charset="0"/>
                <a:cs typeface="Courier New" pitchFamily="49" charset="0"/>
              </a:rPr>
              <a:t>تقديم</a:t>
            </a:r>
            <a:endParaRPr lang="fr-FR" sz="6600" b="1" cap="none" dirty="0">
              <a:ln/>
              <a:solidFill>
                <a:schemeClr val="accent3"/>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0"/>
            <a:ext cx="8077200" cy="1000132"/>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4000" b="1" u="sng" cap="none" dirty="0" smtClean="0">
                <a:ln/>
                <a:solidFill>
                  <a:schemeClr val="accent3"/>
                </a:solidFill>
              </a:rPr>
              <a:t>المفاهيم الجشطلتية</a:t>
            </a:r>
            <a:endParaRPr lang="fr-FR" sz="4000" b="1" cap="none" dirty="0" smtClean="0">
              <a:ln/>
              <a:solidFill>
                <a:schemeClr val="accent3"/>
              </a:solidFill>
            </a:endParaRPr>
          </a:p>
        </p:txBody>
      </p:sp>
      <p:grpSp>
        <p:nvGrpSpPr>
          <p:cNvPr id="3" name="Groupe 3"/>
          <p:cNvGrpSpPr/>
          <p:nvPr/>
        </p:nvGrpSpPr>
        <p:grpSpPr>
          <a:xfrm>
            <a:off x="6908647" y="1500177"/>
            <a:ext cx="1663881" cy="1690688"/>
            <a:chOff x="1012503" y="2602412"/>
            <a:chExt cx="1663881" cy="1690688"/>
          </a:xfrm>
        </p:grpSpPr>
        <p:grpSp>
          <p:nvGrpSpPr>
            <p:cNvPr id="4" name="Group 34"/>
            <p:cNvGrpSpPr>
              <a:grpSpLocks/>
            </p:cNvGrpSpPr>
            <p:nvPr/>
          </p:nvGrpSpPr>
          <p:grpSpPr bwMode="auto">
            <a:xfrm>
              <a:off x="1033463" y="2602412"/>
              <a:ext cx="1544637" cy="1690688"/>
              <a:chOff x="555" y="2823"/>
              <a:chExt cx="973" cy="1065"/>
            </a:xfrm>
          </p:grpSpPr>
          <p:pic>
            <p:nvPicPr>
              <p:cNvPr id="7" name="Picture 35" descr="Picture2"/>
              <p:cNvPicPr>
                <a:picLocks noChangeAspect="1" noChangeArrowheads="1"/>
              </p:cNvPicPr>
              <p:nvPr/>
            </p:nvPicPr>
            <p:blipFill>
              <a:blip r:embed="rId2" cstate="print"/>
              <a:srcRect/>
              <a:stretch>
                <a:fillRect/>
              </a:stretch>
            </p:blipFill>
            <p:spPr bwMode="gray">
              <a:xfrm>
                <a:off x="636" y="3718"/>
                <a:ext cx="819" cy="170"/>
              </a:xfrm>
              <a:prstGeom prst="rect">
                <a:avLst/>
              </a:prstGeom>
              <a:noFill/>
            </p:spPr>
          </p:pic>
          <p:sp>
            <p:nvSpPr>
              <p:cNvPr id="8" name="Oval 36"/>
              <p:cNvSpPr>
                <a:spLocks noChangeArrowheads="1"/>
              </p:cNvSpPr>
              <p:nvPr/>
            </p:nvSpPr>
            <p:spPr bwMode="gray">
              <a:xfrm>
                <a:off x="555" y="2823"/>
                <a:ext cx="973" cy="973"/>
              </a:xfrm>
              <a:prstGeom prst="ellipse">
                <a:avLst/>
              </a:prstGeom>
              <a:gradFill rotWithShape="1">
                <a:gsLst>
                  <a:gs pos="0">
                    <a:srgbClr val="6666FF"/>
                  </a:gs>
                  <a:gs pos="100000">
                    <a:srgbClr val="6666FF">
                      <a:gamma/>
                      <a:shade val="57255"/>
                      <a:invGamma/>
                    </a:srgbClr>
                  </a:gs>
                </a:gsLst>
                <a:path path="rect">
                  <a:fillToRect l="100000" t="100000"/>
                </a:path>
              </a:gradFill>
              <a:ln w="9525" algn="ctr">
                <a:noFill/>
                <a:round/>
                <a:headEnd/>
                <a:tailEnd/>
              </a:ln>
              <a:effectLst/>
            </p:spPr>
            <p:txBody>
              <a:bodyPr wrap="none" anchor="ctr"/>
              <a:lstStyle/>
              <a:p>
                <a:endParaRPr lang="fr-FR"/>
              </a:p>
            </p:txBody>
          </p:sp>
          <p:sp>
            <p:nvSpPr>
              <p:cNvPr id="9" name="Oval 37"/>
              <p:cNvSpPr>
                <a:spLocks noChangeArrowheads="1"/>
              </p:cNvSpPr>
              <p:nvPr/>
            </p:nvSpPr>
            <p:spPr bwMode="gray">
              <a:xfrm>
                <a:off x="576" y="2846"/>
                <a:ext cx="928" cy="929"/>
              </a:xfrm>
              <a:prstGeom prst="ellipse">
                <a:avLst/>
              </a:prstGeom>
              <a:gradFill rotWithShape="1">
                <a:gsLst>
                  <a:gs pos="0">
                    <a:srgbClr val="6666FF">
                      <a:alpha val="85001"/>
                    </a:srgbClr>
                  </a:gs>
                  <a:gs pos="100000">
                    <a:srgbClr val="6666FF">
                      <a:gamma/>
                      <a:shade val="63529"/>
                      <a:invGamma/>
                    </a:srgbClr>
                  </a:gs>
                </a:gsLst>
                <a:lin ang="2700000" scaled="1"/>
              </a:gradFill>
              <a:ln w="9525" algn="ctr">
                <a:noFill/>
                <a:round/>
                <a:headEnd/>
                <a:tailEnd/>
              </a:ln>
              <a:effectLst/>
            </p:spPr>
            <p:txBody>
              <a:bodyPr wrap="none" anchor="ctr"/>
              <a:lstStyle/>
              <a:p>
                <a:endParaRPr lang="fr-FR"/>
              </a:p>
            </p:txBody>
          </p:sp>
          <p:sp>
            <p:nvSpPr>
              <p:cNvPr id="10" name="Oval 38"/>
              <p:cNvSpPr>
                <a:spLocks noChangeArrowheads="1"/>
              </p:cNvSpPr>
              <p:nvPr/>
            </p:nvSpPr>
            <p:spPr bwMode="gray">
              <a:xfrm>
                <a:off x="612" y="2880"/>
                <a:ext cx="839" cy="839"/>
              </a:xfrm>
              <a:prstGeom prst="ellipse">
                <a:avLst/>
              </a:prstGeom>
              <a:gradFill rotWithShape="1">
                <a:gsLst>
                  <a:gs pos="0">
                    <a:srgbClr val="6666FF"/>
                  </a:gs>
                  <a:gs pos="100000">
                    <a:srgbClr val="6666FF">
                      <a:gamma/>
                      <a:shade val="72549"/>
                      <a:invGamma/>
                    </a:srgbClr>
                  </a:gs>
                </a:gsLst>
                <a:lin ang="2700000" scaled="1"/>
              </a:gradFill>
              <a:ln w="9525" algn="ctr">
                <a:noFill/>
                <a:round/>
                <a:headEnd/>
                <a:tailEnd/>
              </a:ln>
              <a:effectLst/>
            </p:spPr>
            <p:txBody>
              <a:bodyPr wrap="none" anchor="ctr"/>
              <a:lstStyle/>
              <a:p>
                <a:endParaRPr lang="fr-FR"/>
              </a:p>
            </p:txBody>
          </p:sp>
          <p:pic>
            <p:nvPicPr>
              <p:cNvPr id="11" name="Picture 39" descr="Picture1"/>
              <p:cNvPicPr>
                <a:picLocks noChangeAspect="1" noChangeArrowheads="1"/>
              </p:cNvPicPr>
              <p:nvPr/>
            </p:nvPicPr>
            <p:blipFill>
              <a:blip r:embed="rId3" cstate="print"/>
              <a:srcRect/>
              <a:stretch>
                <a:fillRect/>
              </a:stretch>
            </p:blipFill>
            <p:spPr bwMode="gray">
              <a:xfrm>
                <a:off x="567" y="3176"/>
                <a:ext cx="616" cy="616"/>
              </a:xfrm>
              <a:prstGeom prst="rect">
                <a:avLst/>
              </a:prstGeom>
              <a:noFill/>
            </p:spPr>
          </p:pic>
        </p:grpSp>
        <p:sp>
          <p:nvSpPr>
            <p:cNvPr id="6" name="Text Box 40"/>
            <p:cNvSpPr txBox="1">
              <a:spLocks noChangeArrowheads="1"/>
            </p:cNvSpPr>
            <p:nvPr/>
          </p:nvSpPr>
          <p:spPr bwMode="gray">
            <a:xfrm>
              <a:off x="1012503" y="2962449"/>
              <a:ext cx="1663881" cy="461665"/>
            </a:xfrm>
            <a:prstGeom prst="rect">
              <a:avLst/>
            </a:prstGeom>
            <a:noFill/>
            <a:ln w="9525" algn="ctr">
              <a:noFill/>
              <a:miter lim="800000"/>
              <a:headEnd/>
              <a:tailEnd/>
            </a:ln>
            <a:effectLst/>
          </p:spPr>
          <p:txBody>
            <a:bodyPr wrap="square">
              <a:spAutoFit/>
            </a:bodyPr>
            <a:lstStyle/>
            <a:p>
              <a:pPr algn="ctr" rtl="1"/>
              <a:endParaRPr lang="en-US" sz="2400" b="1" dirty="0">
                <a:solidFill>
                  <a:schemeClr val="bg1"/>
                </a:solidFill>
              </a:endParaRPr>
            </a:p>
          </p:txBody>
        </p:sp>
      </p:grpSp>
      <p:grpSp>
        <p:nvGrpSpPr>
          <p:cNvPr id="5" name="Groupe 11"/>
          <p:cNvGrpSpPr/>
          <p:nvPr/>
        </p:nvGrpSpPr>
        <p:grpSpPr>
          <a:xfrm>
            <a:off x="6948264" y="4953023"/>
            <a:ext cx="1617624" cy="1690687"/>
            <a:chOff x="4879412" y="3970561"/>
            <a:chExt cx="1617624" cy="1690687"/>
          </a:xfrm>
        </p:grpSpPr>
        <p:sp>
          <p:nvSpPr>
            <p:cNvPr id="13" name="Oval 50"/>
            <p:cNvSpPr>
              <a:spLocks noChangeArrowheads="1"/>
            </p:cNvSpPr>
            <p:nvPr/>
          </p:nvSpPr>
          <p:spPr bwMode="gray">
            <a:xfrm>
              <a:off x="4932040" y="3970561"/>
              <a:ext cx="1544638" cy="1544637"/>
            </a:xfrm>
            <a:prstGeom prst="ellipse">
              <a:avLst/>
            </a:prstGeom>
            <a:gradFill rotWithShape="1">
              <a:gsLst>
                <a:gs pos="0">
                  <a:srgbClr val="003399"/>
                </a:gs>
                <a:gs pos="100000">
                  <a:srgbClr val="003399">
                    <a:gamma/>
                    <a:shade val="57255"/>
                    <a:invGamma/>
                  </a:srgbClr>
                </a:gs>
              </a:gsLst>
              <a:path path="rect">
                <a:fillToRect l="100000" t="100000"/>
              </a:path>
            </a:gradFill>
            <a:ln w="9525" algn="ctr">
              <a:noFill/>
              <a:round/>
              <a:headEnd/>
              <a:tailEnd/>
            </a:ln>
            <a:effectLst/>
          </p:spPr>
          <p:txBody>
            <a:bodyPr wrap="none" anchor="ctr"/>
            <a:lstStyle/>
            <a:p>
              <a:endParaRPr lang="fr-FR"/>
            </a:p>
          </p:txBody>
        </p:sp>
        <p:grpSp>
          <p:nvGrpSpPr>
            <p:cNvPr id="12" name="Groupe 56"/>
            <p:cNvGrpSpPr/>
            <p:nvPr/>
          </p:nvGrpSpPr>
          <p:grpSpPr>
            <a:xfrm>
              <a:off x="4879412" y="4007073"/>
              <a:ext cx="1617624" cy="1654175"/>
              <a:chOff x="4879412" y="4007073"/>
              <a:chExt cx="1617624" cy="1654175"/>
            </a:xfrm>
          </p:grpSpPr>
          <p:pic>
            <p:nvPicPr>
              <p:cNvPr id="15" name="Picture 49" descr="Picture2"/>
              <p:cNvPicPr>
                <a:picLocks noChangeAspect="1" noChangeArrowheads="1"/>
              </p:cNvPicPr>
              <p:nvPr/>
            </p:nvPicPr>
            <p:blipFill>
              <a:blip r:embed="rId2" cstate="print"/>
              <a:srcRect/>
              <a:stretch>
                <a:fillRect/>
              </a:stretch>
            </p:blipFill>
            <p:spPr bwMode="gray">
              <a:xfrm>
                <a:off x="5060628" y="5391373"/>
                <a:ext cx="1300163" cy="269875"/>
              </a:xfrm>
              <a:prstGeom prst="rect">
                <a:avLst/>
              </a:prstGeom>
              <a:noFill/>
            </p:spPr>
          </p:pic>
          <p:sp>
            <p:nvSpPr>
              <p:cNvPr id="16" name="Oval 51"/>
              <p:cNvSpPr>
                <a:spLocks noChangeArrowheads="1"/>
              </p:cNvSpPr>
              <p:nvPr/>
            </p:nvSpPr>
            <p:spPr bwMode="gray">
              <a:xfrm>
                <a:off x="4965378" y="4007073"/>
                <a:ext cx="1473200" cy="1474787"/>
              </a:xfrm>
              <a:prstGeom prst="ellipse">
                <a:avLst/>
              </a:prstGeom>
              <a:gradFill rotWithShape="1">
                <a:gsLst>
                  <a:gs pos="0">
                    <a:srgbClr val="003399">
                      <a:alpha val="85001"/>
                    </a:srgbClr>
                  </a:gs>
                  <a:gs pos="100000">
                    <a:srgbClr val="003399">
                      <a:gamma/>
                      <a:shade val="63529"/>
                      <a:invGamma/>
                    </a:srgbClr>
                  </a:gs>
                </a:gsLst>
                <a:lin ang="2700000" scaled="1"/>
              </a:gradFill>
              <a:ln w="9525" algn="ctr">
                <a:noFill/>
                <a:round/>
                <a:headEnd/>
                <a:tailEnd/>
              </a:ln>
              <a:effectLst/>
            </p:spPr>
            <p:txBody>
              <a:bodyPr wrap="none" anchor="ctr"/>
              <a:lstStyle/>
              <a:p>
                <a:endParaRPr lang="fr-FR"/>
              </a:p>
            </p:txBody>
          </p:sp>
          <p:sp>
            <p:nvSpPr>
              <p:cNvPr id="17" name="Oval 52"/>
              <p:cNvSpPr>
                <a:spLocks noChangeArrowheads="1"/>
              </p:cNvSpPr>
              <p:nvPr/>
            </p:nvSpPr>
            <p:spPr bwMode="gray">
              <a:xfrm>
                <a:off x="5022528" y="4061048"/>
                <a:ext cx="1331913" cy="1331912"/>
              </a:xfrm>
              <a:prstGeom prst="ellipse">
                <a:avLst/>
              </a:prstGeom>
              <a:gradFill rotWithShape="1">
                <a:gsLst>
                  <a:gs pos="0">
                    <a:srgbClr val="003399"/>
                  </a:gs>
                  <a:gs pos="100000">
                    <a:srgbClr val="003399">
                      <a:gamma/>
                      <a:shade val="72549"/>
                      <a:invGamma/>
                    </a:srgbClr>
                  </a:gs>
                </a:gsLst>
                <a:lin ang="2700000" scaled="1"/>
              </a:gradFill>
              <a:ln w="9525" algn="ctr">
                <a:noFill/>
                <a:round/>
                <a:headEnd/>
                <a:tailEnd/>
              </a:ln>
              <a:effectLst/>
            </p:spPr>
            <p:txBody>
              <a:bodyPr wrap="none" anchor="ctr"/>
              <a:lstStyle/>
              <a:p>
                <a:endParaRPr lang="fr-FR"/>
              </a:p>
            </p:txBody>
          </p:sp>
          <p:pic>
            <p:nvPicPr>
              <p:cNvPr id="18" name="Picture 53" descr="Picture1"/>
              <p:cNvPicPr>
                <a:picLocks noChangeAspect="1" noChangeArrowheads="1"/>
              </p:cNvPicPr>
              <p:nvPr/>
            </p:nvPicPr>
            <p:blipFill>
              <a:blip r:embed="rId3" cstate="print"/>
              <a:srcRect/>
              <a:stretch>
                <a:fillRect/>
              </a:stretch>
            </p:blipFill>
            <p:spPr bwMode="gray">
              <a:xfrm>
                <a:off x="4879412" y="4534770"/>
                <a:ext cx="977900" cy="977900"/>
              </a:xfrm>
              <a:prstGeom prst="rect">
                <a:avLst/>
              </a:prstGeom>
              <a:noFill/>
            </p:spPr>
          </p:pic>
          <p:sp>
            <p:nvSpPr>
              <p:cNvPr id="19" name="Text Box 40"/>
              <p:cNvSpPr txBox="1">
                <a:spLocks noChangeArrowheads="1"/>
              </p:cNvSpPr>
              <p:nvPr/>
            </p:nvSpPr>
            <p:spPr bwMode="gray">
              <a:xfrm>
                <a:off x="5167444" y="4462762"/>
                <a:ext cx="1329592" cy="461665"/>
              </a:xfrm>
              <a:prstGeom prst="rect">
                <a:avLst/>
              </a:prstGeom>
              <a:noFill/>
              <a:ln w="9525" algn="ctr">
                <a:noFill/>
                <a:miter lim="800000"/>
                <a:headEnd/>
                <a:tailEnd/>
              </a:ln>
              <a:effectLst/>
            </p:spPr>
            <p:txBody>
              <a:bodyPr wrap="square">
                <a:spAutoFit/>
              </a:bodyPr>
              <a:lstStyle/>
              <a:p>
                <a:r>
                  <a:rPr lang="ar-S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الاستبصار</a:t>
                </a:r>
                <a:endPar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grpSp>
      <p:grpSp>
        <p:nvGrpSpPr>
          <p:cNvPr id="14" name="Groupe 19"/>
          <p:cNvGrpSpPr/>
          <p:nvPr/>
        </p:nvGrpSpPr>
        <p:grpSpPr>
          <a:xfrm>
            <a:off x="6948505" y="3214689"/>
            <a:ext cx="1597026" cy="1690688"/>
            <a:chOff x="2935437" y="2602412"/>
            <a:chExt cx="1597026" cy="1690688"/>
          </a:xfrm>
        </p:grpSpPr>
        <p:grpSp>
          <p:nvGrpSpPr>
            <p:cNvPr id="20" name="Group 55"/>
            <p:cNvGrpSpPr>
              <a:grpSpLocks/>
            </p:cNvGrpSpPr>
            <p:nvPr/>
          </p:nvGrpSpPr>
          <p:grpSpPr bwMode="auto">
            <a:xfrm>
              <a:off x="2935437" y="2602412"/>
              <a:ext cx="1597026" cy="1690688"/>
              <a:chOff x="522" y="2823"/>
              <a:chExt cx="1006" cy="1065"/>
            </a:xfrm>
          </p:grpSpPr>
          <p:pic>
            <p:nvPicPr>
              <p:cNvPr id="23" name="Picture 56" descr="Picture2"/>
              <p:cNvPicPr>
                <a:picLocks noChangeAspect="1" noChangeArrowheads="1"/>
              </p:cNvPicPr>
              <p:nvPr/>
            </p:nvPicPr>
            <p:blipFill>
              <a:blip r:embed="rId2" cstate="print"/>
              <a:srcRect/>
              <a:stretch>
                <a:fillRect/>
              </a:stretch>
            </p:blipFill>
            <p:spPr bwMode="gray">
              <a:xfrm>
                <a:off x="636" y="3718"/>
                <a:ext cx="819" cy="170"/>
              </a:xfrm>
              <a:prstGeom prst="rect">
                <a:avLst/>
              </a:prstGeom>
              <a:noFill/>
            </p:spPr>
          </p:pic>
          <p:sp>
            <p:nvSpPr>
              <p:cNvPr id="24" name="Oval 57"/>
              <p:cNvSpPr>
                <a:spLocks noChangeArrowheads="1"/>
              </p:cNvSpPr>
              <p:nvPr/>
            </p:nvSpPr>
            <p:spPr bwMode="gray">
              <a:xfrm>
                <a:off x="555" y="2823"/>
                <a:ext cx="973" cy="973"/>
              </a:xfrm>
              <a:prstGeom prst="ellipse">
                <a:avLst/>
              </a:prstGeom>
              <a:gradFill rotWithShape="1">
                <a:gsLst>
                  <a:gs pos="0">
                    <a:srgbClr val="7E0D91"/>
                  </a:gs>
                  <a:gs pos="100000">
                    <a:srgbClr val="7E0D91">
                      <a:gamma/>
                      <a:shade val="57255"/>
                      <a:invGamma/>
                    </a:srgbClr>
                  </a:gs>
                </a:gsLst>
                <a:path path="rect">
                  <a:fillToRect l="100000" t="100000"/>
                </a:path>
              </a:gradFill>
              <a:ln w="9525" algn="ctr">
                <a:noFill/>
                <a:round/>
                <a:headEnd/>
                <a:tailEnd/>
              </a:ln>
              <a:effectLst/>
            </p:spPr>
            <p:txBody>
              <a:bodyPr wrap="none" anchor="ctr"/>
              <a:lstStyle/>
              <a:p>
                <a:endParaRPr lang="fr-FR"/>
              </a:p>
            </p:txBody>
          </p:sp>
          <p:sp>
            <p:nvSpPr>
              <p:cNvPr id="25" name="Oval 58"/>
              <p:cNvSpPr>
                <a:spLocks noChangeArrowheads="1"/>
              </p:cNvSpPr>
              <p:nvPr/>
            </p:nvSpPr>
            <p:spPr bwMode="gray">
              <a:xfrm>
                <a:off x="576" y="2846"/>
                <a:ext cx="928" cy="929"/>
              </a:xfrm>
              <a:prstGeom prst="ellipse">
                <a:avLst/>
              </a:prstGeom>
              <a:gradFill rotWithShape="1">
                <a:gsLst>
                  <a:gs pos="0">
                    <a:srgbClr val="7E0D91">
                      <a:alpha val="85001"/>
                    </a:srgbClr>
                  </a:gs>
                  <a:gs pos="100000">
                    <a:srgbClr val="7E0D91">
                      <a:gamma/>
                      <a:shade val="63529"/>
                      <a:invGamma/>
                    </a:srgbClr>
                  </a:gs>
                </a:gsLst>
                <a:lin ang="2700000" scaled="1"/>
              </a:gradFill>
              <a:ln w="9525" algn="ctr">
                <a:noFill/>
                <a:round/>
                <a:headEnd/>
                <a:tailEnd/>
              </a:ln>
              <a:effectLst/>
            </p:spPr>
            <p:txBody>
              <a:bodyPr wrap="none" anchor="ctr"/>
              <a:lstStyle/>
              <a:p>
                <a:endParaRPr lang="fr-FR"/>
              </a:p>
            </p:txBody>
          </p:sp>
          <p:sp>
            <p:nvSpPr>
              <p:cNvPr id="26" name="Oval 59"/>
              <p:cNvSpPr>
                <a:spLocks noChangeArrowheads="1"/>
              </p:cNvSpPr>
              <p:nvPr/>
            </p:nvSpPr>
            <p:spPr bwMode="gray">
              <a:xfrm>
                <a:off x="612" y="2880"/>
                <a:ext cx="839" cy="839"/>
              </a:xfrm>
              <a:prstGeom prst="ellipse">
                <a:avLst/>
              </a:prstGeom>
              <a:gradFill rotWithShape="1">
                <a:gsLst>
                  <a:gs pos="0">
                    <a:srgbClr val="7E0D91"/>
                  </a:gs>
                  <a:gs pos="100000">
                    <a:srgbClr val="7E0D91">
                      <a:gamma/>
                      <a:shade val="72549"/>
                      <a:invGamma/>
                    </a:srgbClr>
                  </a:gs>
                </a:gsLst>
                <a:lin ang="2700000" scaled="1"/>
              </a:gradFill>
              <a:ln w="9525" algn="ctr">
                <a:noFill/>
                <a:round/>
                <a:headEnd/>
                <a:tailEnd/>
              </a:ln>
              <a:effectLst/>
            </p:spPr>
            <p:txBody>
              <a:bodyPr wrap="none" anchor="ctr"/>
              <a:lstStyle/>
              <a:p>
                <a:endParaRPr lang="fr-FR"/>
              </a:p>
            </p:txBody>
          </p:sp>
          <p:pic>
            <p:nvPicPr>
              <p:cNvPr id="27" name="Picture 60" descr="Picture1"/>
              <p:cNvPicPr>
                <a:picLocks noChangeAspect="1" noChangeArrowheads="1"/>
              </p:cNvPicPr>
              <p:nvPr/>
            </p:nvPicPr>
            <p:blipFill>
              <a:blip r:embed="rId3" cstate="print"/>
              <a:srcRect/>
              <a:stretch>
                <a:fillRect/>
              </a:stretch>
            </p:blipFill>
            <p:spPr bwMode="gray">
              <a:xfrm>
                <a:off x="522" y="3094"/>
                <a:ext cx="616" cy="616"/>
              </a:xfrm>
              <a:prstGeom prst="rect">
                <a:avLst/>
              </a:prstGeom>
              <a:noFill/>
            </p:spPr>
          </p:pic>
        </p:grpSp>
        <p:sp>
          <p:nvSpPr>
            <p:cNvPr id="22" name="Text Box 40"/>
            <p:cNvSpPr txBox="1">
              <a:spLocks noChangeArrowheads="1"/>
            </p:cNvSpPr>
            <p:nvPr/>
          </p:nvSpPr>
          <p:spPr bwMode="gray">
            <a:xfrm>
              <a:off x="3439252" y="3104755"/>
              <a:ext cx="936104" cy="461665"/>
            </a:xfrm>
            <a:prstGeom prst="rect">
              <a:avLst/>
            </a:prstGeom>
            <a:noFill/>
            <a:ln w="9525" algn="ctr">
              <a:noFill/>
              <a:miter lim="800000"/>
              <a:headEnd/>
              <a:tailEnd/>
            </a:ln>
            <a:effectLst/>
          </p:spPr>
          <p:txBody>
            <a:bodyPr wrap="square">
              <a:spAutoFit/>
            </a:bodyPr>
            <a:lstStyle/>
            <a:p>
              <a:r>
                <a:rPr lang="ar-S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البنية</a:t>
              </a:r>
              <a:endParaRPr lang="en-US" sz="2400" b="1" dirty="0" smtClean="0">
                <a:solidFill>
                  <a:schemeClr val="accent3"/>
                </a:solidFill>
              </a:endParaRPr>
            </a:p>
          </p:txBody>
        </p:sp>
      </p:grpSp>
      <p:sp>
        <p:nvSpPr>
          <p:cNvPr id="28" name="Rectangle à coins arrondis 27"/>
          <p:cNvSpPr/>
          <p:nvPr/>
        </p:nvSpPr>
        <p:spPr bwMode="auto">
          <a:xfrm>
            <a:off x="251520" y="1643050"/>
            <a:ext cx="6392182" cy="1500198"/>
          </a:xfrm>
          <a:prstGeom prst="round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just" rtl="1"/>
            <a:r>
              <a:rPr lang="ar-SA" sz="1800" b="1" dirty="0" smtClean="0"/>
              <a:t>دلاليا يعني الشكل أو الصيغة أو الهيئة أو المجال </a:t>
            </a:r>
            <a:r>
              <a:rPr lang="ar-SA" sz="1800" b="1" dirty="0" err="1" smtClean="0"/>
              <a:t>الكلي </a:t>
            </a:r>
            <a:r>
              <a:rPr lang="ar-SA" sz="1800" b="1" dirty="0" smtClean="0"/>
              <a:t>، </a:t>
            </a:r>
            <a:r>
              <a:rPr lang="ar-SA" sz="1800" b="1" dirty="0" err="1" smtClean="0"/>
              <a:t>والجشطلت</a:t>
            </a:r>
            <a:r>
              <a:rPr lang="ar-SA" sz="1800" b="1" dirty="0" smtClean="0"/>
              <a:t> حسب </a:t>
            </a:r>
            <a:r>
              <a:rPr lang="ar-SA" sz="1800" b="1" dirty="0" err="1" smtClean="0"/>
              <a:t>فريتمر</a:t>
            </a:r>
            <a:r>
              <a:rPr lang="ar-SA" sz="1800" b="1" dirty="0" smtClean="0"/>
              <a:t> هو كل مترابط الأجزاء باتساق </a:t>
            </a:r>
            <a:r>
              <a:rPr lang="ar-SA" sz="1800" b="1" dirty="0" err="1" smtClean="0"/>
              <a:t>وانتظام </a:t>
            </a:r>
            <a:r>
              <a:rPr lang="ar-SA" sz="1800" b="1" dirty="0" smtClean="0"/>
              <a:t>، حيث تكون الأجزاء المكونة له في ترابط دنيا</a:t>
            </a:r>
            <a:r>
              <a:rPr lang="ar-MA" sz="1800" b="1" dirty="0" smtClean="0"/>
              <a:t>مي </a:t>
            </a:r>
            <a:r>
              <a:rPr lang="ar-SA" sz="1800" b="1" dirty="0" smtClean="0"/>
              <a:t> فيما بينها من </a:t>
            </a:r>
            <a:r>
              <a:rPr lang="ar-SA" sz="1800" b="1" dirty="0" err="1" smtClean="0"/>
              <a:t>جهة </a:t>
            </a:r>
            <a:r>
              <a:rPr lang="ar-SA" sz="1800" b="1" dirty="0" smtClean="0"/>
              <a:t>، ومع الكل ذاته من جهة </a:t>
            </a:r>
            <a:r>
              <a:rPr lang="ar-SA" sz="1800" b="1" dirty="0" err="1" smtClean="0"/>
              <a:t>أخرى </a:t>
            </a:r>
            <a:r>
              <a:rPr lang="ar-SA" sz="1800" b="1" dirty="0" smtClean="0"/>
              <a:t>؛فكل عنصر أو جزء في </a:t>
            </a:r>
            <a:r>
              <a:rPr lang="ar-SA" sz="1800" b="1" dirty="0" err="1" smtClean="0"/>
              <a:t>الجشطلت</a:t>
            </a:r>
            <a:r>
              <a:rPr lang="ar-SA" sz="1800" b="1" dirty="0" smtClean="0"/>
              <a:t> له مكانته ودوره ووظيفته التي تتطلبها طبيعة الكل.</a:t>
            </a:r>
            <a:endParaRPr kumimoji="0" lang="fr-FR" sz="1800" b="1" i="0" u="none" strike="noStrike" cap="none" normalizeH="0" baseline="0" dirty="0" smtClean="0">
              <a:ln>
                <a:noFill/>
              </a:ln>
              <a:solidFill>
                <a:schemeClr val="tx1"/>
              </a:solidFill>
              <a:effectLst/>
              <a:latin typeface="Times New Roman"/>
            </a:endParaRPr>
          </a:p>
        </p:txBody>
      </p:sp>
      <p:sp>
        <p:nvSpPr>
          <p:cNvPr id="29" name="Rectangle à coins arrondis 28"/>
          <p:cNvSpPr/>
          <p:nvPr/>
        </p:nvSpPr>
        <p:spPr bwMode="auto">
          <a:xfrm>
            <a:off x="251520" y="3357562"/>
            <a:ext cx="6392182" cy="1500198"/>
          </a:xfrm>
          <a:prstGeom prst="round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just" rtl="1"/>
            <a:r>
              <a:rPr lang="ar-SA" dirty="0" smtClean="0"/>
              <a:t>وهي تتشكل من العناصر المرتبطة بقوانين داخلية تحكمها </a:t>
            </a:r>
            <a:r>
              <a:rPr lang="ar-SA" dirty="0" err="1" smtClean="0"/>
              <a:t>ديناميا</a:t>
            </a:r>
            <a:r>
              <a:rPr lang="ar-SA" dirty="0" smtClean="0"/>
              <a:t> </a:t>
            </a:r>
            <a:r>
              <a:rPr lang="ar-SA" dirty="0" err="1" smtClean="0"/>
              <a:t>ووظيفيا </a:t>
            </a:r>
            <a:r>
              <a:rPr lang="ar-SA" dirty="0" smtClean="0"/>
              <a:t>، بحيث إن كل تغيير في عنصر يؤدي إلى البنية ككل وعلى أشكال اشتغالها </a:t>
            </a:r>
            <a:r>
              <a:rPr lang="ar-SA" dirty="0" err="1" smtClean="0"/>
              <a:t>وتمظهراتها</a:t>
            </a:r>
            <a:r>
              <a:rPr lang="ar-SA" dirty="0" smtClean="0"/>
              <a:t> </a:t>
            </a:r>
            <a:r>
              <a:rPr lang="ar-SA" dirty="0" err="1" smtClean="0"/>
              <a:t>.</a:t>
            </a:r>
            <a:endParaRPr kumimoji="0" lang="fr-FR" i="0" strike="noStrike" cap="none" normalizeH="0" baseline="0" dirty="0" smtClean="0">
              <a:ln>
                <a:noFill/>
              </a:ln>
              <a:solidFill>
                <a:schemeClr val="tx1"/>
              </a:solidFill>
              <a:effectLst/>
              <a:latin typeface="Times New Roman"/>
            </a:endParaRPr>
          </a:p>
        </p:txBody>
      </p:sp>
      <p:sp>
        <p:nvSpPr>
          <p:cNvPr id="30" name="Rectangle à coins arrondis 29"/>
          <p:cNvSpPr/>
          <p:nvPr/>
        </p:nvSpPr>
        <p:spPr bwMode="auto">
          <a:xfrm>
            <a:off x="251520" y="5072074"/>
            <a:ext cx="6463620" cy="1500198"/>
          </a:xfrm>
          <a:prstGeom prst="round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just" rtl="1"/>
            <a:r>
              <a:rPr lang="ar-SA" b="1" dirty="0" smtClean="0"/>
              <a:t> </a:t>
            </a:r>
            <a:r>
              <a:rPr lang="ar-SA" dirty="0" smtClean="0"/>
              <a:t>الاستبصار هو لحظة الإدراك المتدبر التحليلي الذي يصل بالمتعلم إلى اكتساب الفهم،أي فهم مختلف أبعاد </a:t>
            </a:r>
            <a:r>
              <a:rPr lang="ar-SA" dirty="0" err="1" smtClean="0"/>
              <a:t>الجشطلت.</a:t>
            </a:r>
            <a:endParaRPr kumimoji="0" lang="fr-FR" i="0" u="none" strike="noStrike" cap="none" normalizeH="0" baseline="0" dirty="0" smtClean="0">
              <a:ln>
                <a:noFill/>
              </a:ln>
              <a:solidFill>
                <a:schemeClr val="tx1"/>
              </a:solidFill>
              <a:effectLst/>
              <a:latin typeface="Times New Roman"/>
            </a:endParaRPr>
          </a:p>
        </p:txBody>
      </p:sp>
      <p:sp>
        <p:nvSpPr>
          <p:cNvPr id="31" name="Rectangle 30"/>
          <p:cNvSpPr/>
          <p:nvPr/>
        </p:nvSpPr>
        <p:spPr>
          <a:xfrm>
            <a:off x="7020272" y="1844824"/>
            <a:ext cx="1368152" cy="830997"/>
          </a:xfrm>
          <a:prstGeom prst="rect">
            <a:avLst/>
          </a:prstGeom>
        </p:spPr>
        <p:txBody>
          <a:bodyPr wrap="square">
            <a:spAutoFit/>
          </a:bodyPr>
          <a:lstStyle/>
          <a:p>
            <a:r>
              <a:rPr lang="fr-FR" b="1" dirty="0" smtClean="0"/>
              <a:t> </a:t>
            </a:r>
            <a:r>
              <a:rPr lang="ar-SA"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الجشطلت</a:t>
            </a: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(Gestalt)</a:t>
            </a:r>
            <a:endParaRPr lang="fr-F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290">
                                          <p:stCondLst>
                                            <p:cond delay="0"/>
                                          </p:stCondLst>
                                        </p:cTn>
                                        <p:tgtEl>
                                          <p:spTgt spid="3"/>
                                        </p:tgtEl>
                                      </p:cBhvr>
                                    </p:animEffect>
                                    <p:anim calcmode="lin" valueType="num">
                                      <p:cBhvr>
                                        <p:cTn id="8"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gtEl>
                                      </p:cBhvr>
                                      <p:to x="100000" y="60000"/>
                                    </p:animScale>
                                    <p:animScale>
                                      <p:cBhvr>
                                        <p:cTn id="14" dur="83" decel="50000">
                                          <p:stCondLst>
                                            <p:cond delay="338"/>
                                          </p:stCondLst>
                                        </p:cTn>
                                        <p:tgtEl>
                                          <p:spTgt spid="3"/>
                                        </p:tgtEl>
                                      </p:cBhvr>
                                      <p:to x="100000" y="100000"/>
                                    </p:animScale>
                                    <p:animScale>
                                      <p:cBhvr>
                                        <p:cTn id="15" dur="13">
                                          <p:stCondLst>
                                            <p:cond delay="656"/>
                                          </p:stCondLst>
                                        </p:cTn>
                                        <p:tgtEl>
                                          <p:spTgt spid="3"/>
                                        </p:tgtEl>
                                      </p:cBhvr>
                                      <p:to x="100000" y="80000"/>
                                    </p:animScale>
                                    <p:animScale>
                                      <p:cBhvr>
                                        <p:cTn id="16" dur="83" decel="50000">
                                          <p:stCondLst>
                                            <p:cond delay="669"/>
                                          </p:stCondLst>
                                        </p:cTn>
                                        <p:tgtEl>
                                          <p:spTgt spid="3"/>
                                        </p:tgtEl>
                                      </p:cBhvr>
                                      <p:to x="100000" y="100000"/>
                                    </p:animScale>
                                    <p:animScale>
                                      <p:cBhvr>
                                        <p:cTn id="17" dur="13">
                                          <p:stCondLst>
                                            <p:cond delay="821"/>
                                          </p:stCondLst>
                                        </p:cTn>
                                        <p:tgtEl>
                                          <p:spTgt spid="3"/>
                                        </p:tgtEl>
                                      </p:cBhvr>
                                      <p:to x="100000" y="90000"/>
                                    </p:animScale>
                                    <p:animScale>
                                      <p:cBhvr>
                                        <p:cTn id="18" dur="83" decel="50000">
                                          <p:stCondLst>
                                            <p:cond delay="834"/>
                                          </p:stCondLst>
                                        </p:cTn>
                                        <p:tgtEl>
                                          <p:spTgt spid="3"/>
                                        </p:tgtEl>
                                      </p:cBhvr>
                                      <p:to x="100000" y="100000"/>
                                    </p:animScale>
                                    <p:animScale>
                                      <p:cBhvr>
                                        <p:cTn id="19" dur="13">
                                          <p:stCondLst>
                                            <p:cond delay="904"/>
                                          </p:stCondLst>
                                        </p:cTn>
                                        <p:tgtEl>
                                          <p:spTgt spid="3"/>
                                        </p:tgtEl>
                                      </p:cBhvr>
                                      <p:to x="100000" y="95000"/>
                                    </p:animScale>
                                    <p:animScale>
                                      <p:cBhvr>
                                        <p:cTn id="20" dur="83" decel="50000">
                                          <p:stCondLst>
                                            <p:cond delay="917"/>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290">
                                          <p:stCondLst>
                                            <p:cond delay="0"/>
                                          </p:stCondLst>
                                        </p:cTn>
                                        <p:tgtEl>
                                          <p:spTgt spid="14"/>
                                        </p:tgtEl>
                                      </p:cBhvr>
                                    </p:animEffect>
                                    <p:anim calcmode="lin" valueType="num">
                                      <p:cBhvr>
                                        <p:cTn id="33" dur="911"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34" dur="332"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35" dur="332" tmFilter="0, 0; 0.125,0.2665; 0.25,0.4; 0.375,0.465; 0.5,0.5;  0.625,0.535; 0.75,0.6; 0.875,0.7335; 1,1">
                                          <p:stCondLst>
                                            <p:cond delay="332"/>
                                          </p:stCondLst>
                                        </p:cTn>
                                        <p:tgtEl>
                                          <p:spTgt spid="14"/>
                                        </p:tgtEl>
                                        <p:attrNameLst>
                                          <p:attrName>ppt_y</p:attrName>
                                        </p:attrNameLst>
                                      </p:cBhvr>
                                      <p:tavLst>
                                        <p:tav tm="0" fmla="#ppt_y-sin(pi*$)/9">
                                          <p:val>
                                            <p:fltVal val="0"/>
                                          </p:val>
                                        </p:tav>
                                        <p:tav tm="100000">
                                          <p:val>
                                            <p:fltVal val="1"/>
                                          </p:val>
                                        </p:tav>
                                      </p:tavLst>
                                    </p:anim>
                                    <p:anim calcmode="lin" valueType="num">
                                      <p:cBhvr>
                                        <p:cTn id="36" dur="166" tmFilter="0, 0; 0.125,0.2665; 0.25,0.4; 0.375,0.465; 0.5,0.5;  0.625,0.535; 0.75,0.6; 0.875,0.7335; 1,1">
                                          <p:stCondLst>
                                            <p:cond delay="662"/>
                                          </p:stCondLst>
                                        </p:cTn>
                                        <p:tgtEl>
                                          <p:spTgt spid="14"/>
                                        </p:tgtEl>
                                        <p:attrNameLst>
                                          <p:attrName>ppt_y</p:attrName>
                                        </p:attrNameLst>
                                      </p:cBhvr>
                                      <p:tavLst>
                                        <p:tav tm="0" fmla="#ppt_y-sin(pi*$)/27">
                                          <p:val>
                                            <p:fltVal val="0"/>
                                          </p:val>
                                        </p:tav>
                                        <p:tav tm="100000">
                                          <p:val>
                                            <p:fltVal val="1"/>
                                          </p:val>
                                        </p:tav>
                                      </p:tavLst>
                                    </p:anim>
                                    <p:anim calcmode="lin" valueType="num">
                                      <p:cBhvr>
                                        <p:cTn id="37" dur="82" tmFilter="0, 0; 0.125,0.2665; 0.25,0.4; 0.375,0.465; 0.5,0.5;  0.625,0.535; 0.75,0.6; 0.875,0.7335; 1,1">
                                          <p:stCondLst>
                                            <p:cond delay="828"/>
                                          </p:stCondLst>
                                        </p:cTn>
                                        <p:tgtEl>
                                          <p:spTgt spid="14"/>
                                        </p:tgtEl>
                                        <p:attrNameLst>
                                          <p:attrName>ppt_y</p:attrName>
                                        </p:attrNameLst>
                                      </p:cBhvr>
                                      <p:tavLst>
                                        <p:tav tm="0" fmla="#ppt_y-sin(pi*$)/81">
                                          <p:val>
                                            <p:fltVal val="0"/>
                                          </p:val>
                                        </p:tav>
                                        <p:tav tm="100000">
                                          <p:val>
                                            <p:fltVal val="1"/>
                                          </p:val>
                                        </p:tav>
                                      </p:tavLst>
                                    </p:anim>
                                    <p:animScale>
                                      <p:cBhvr>
                                        <p:cTn id="38" dur="13">
                                          <p:stCondLst>
                                            <p:cond delay="325"/>
                                          </p:stCondLst>
                                        </p:cTn>
                                        <p:tgtEl>
                                          <p:spTgt spid="14"/>
                                        </p:tgtEl>
                                      </p:cBhvr>
                                      <p:to x="100000" y="60000"/>
                                    </p:animScale>
                                    <p:animScale>
                                      <p:cBhvr>
                                        <p:cTn id="39" dur="83" decel="50000">
                                          <p:stCondLst>
                                            <p:cond delay="338"/>
                                          </p:stCondLst>
                                        </p:cTn>
                                        <p:tgtEl>
                                          <p:spTgt spid="14"/>
                                        </p:tgtEl>
                                      </p:cBhvr>
                                      <p:to x="100000" y="100000"/>
                                    </p:animScale>
                                    <p:animScale>
                                      <p:cBhvr>
                                        <p:cTn id="40" dur="13">
                                          <p:stCondLst>
                                            <p:cond delay="656"/>
                                          </p:stCondLst>
                                        </p:cTn>
                                        <p:tgtEl>
                                          <p:spTgt spid="14"/>
                                        </p:tgtEl>
                                      </p:cBhvr>
                                      <p:to x="100000" y="80000"/>
                                    </p:animScale>
                                    <p:animScale>
                                      <p:cBhvr>
                                        <p:cTn id="41" dur="83" decel="50000">
                                          <p:stCondLst>
                                            <p:cond delay="669"/>
                                          </p:stCondLst>
                                        </p:cTn>
                                        <p:tgtEl>
                                          <p:spTgt spid="14"/>
                                        </p:tgtEl>
                                      </p:cBhvr>
                                      <p:to x="100000" y="100000"/>
                                    </p:animScale>
                                    <p:animScale>
                                      <p:cBhvr>
                                        <p:cTn id="42" dur="13">
                                          <p:stCondLst>
                                            <p:cond delay="821"/>
                                          </p:stCondLst>
                                        </p:cTn>
                                        <p:tgtEl>
                                          <p:spTgt spid="14"/>
                                        </p:tgtEl>
                                      </p:cBhvr>
                                      <p:to x="100000" y="90000"/>
                                    </p:animScale>
                                    <p:animScale>
                                      <p:cBhvr>
                                        <p:cTn id="43" dur="83" decel="50000">
                                          <p:stCondLst>
                                            <p:cond delay="834"/>
                                          </p:stCondLst>
                                        </p:cTn>
                                        <p:tgtEl>
                                          <p:spTgt spid="14"/>
                                        </p:tgtEl>
                                      </p:cBhvr>
                                      <p:to x="100000" y="100000"/>
                                    </p:animScale>
                                    <p:animScale>
                                      <p:cBhvr>
                                        <p:cTn id="44" dur="13">
                                          <p:stCondLst>
                                            <p:cond delay="904"/>
                                          </p:stCondLst>
                                        </p:cTn>
                                        <p:tgtEl>
                                          <p:spTgt spid="14"/>
                                        </p:tgtEl>
                                      </p:cBhvr>
                                      <p:to x="100000" y="95000"/>
                                    </p:animScale>
                                    <p:animScale>
                                      <p:cBhvr>
                                        <p:cTn id="45" dur="83" decel="50000">
                                          <p:stCondLst>
                                            <p:cond delay="917"/>
                                          </p:stCondLst>
                                        </p:cTn>
                                        <p:tgtEl>
                                          <p:spTgt spid="14"/>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1000"/>
                                        <p:tgtEl>
                                          <p:spTgt spid="29"/>
                                        </p:tgtEl>
                                      </p:cBhvr>
                                    </p:animEffect>
                                    <p:anim calcmode="lin" valueType="num">
                                      <p:cBhvr>
                                        <p:cTn id="51" dur="1000" fill="hold"/>
                                        <p:tgtEl>
                                          <p:spTgt spid="29"/>
                                        </p:tgtEl>
                                        <p:attrNameLst>
                                          <p:attrName>ppt_x</p:attrName>
                                        </p:attrNameLst>
                                      </p:cBhvr>
                                      <p:tavLst>
                                        <p:tav tm="0">
                                          <p:val>
                                            <p:strVal val="#ppt_x"/>
                                          </p:val>
                                        </p:tav>
                                        <p:tav tm="100000">
                                          <p:val>
                                            <p:strVal val="#ppt_x"/>
                                          </p:val>
                                        </p:tav>
                                      </p:tavLst>
                                    </p:anim>
                                    <p:anim calcmode="lin" valueType="num">
                                      <p:cBhvr>
                                        <p:cTn id="52"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down)">
                                      <p:cBhvr>
                                        <p:cTn id="57" dur="290">
                                          <p:stCondLst>
                                            <p:cond delay="0"/>
                                          </p:stCondLst>
                                        </p:cTn>
                                        <p:tgtEl>
                                          <p:spTgt spid="5"/>
                                        </p:tgtEl>
                                      </p:cBhvr>
                                    </p:animEffect>
                                    <p:anim calcmode="lin" valueType="num">
                                      <p:cBhvr>
                                        <p:cTn id="5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5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6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6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6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63" dur="13">
                                          <p:stCondLst>
                                            <p:cond delay="325"/>
                                          </p:stCondLst>
                                        </p:cTn>
                                        <p:tgtEl>
                                          <p:spTgt spid="5"/>
                                        </p:tgtEl>
                                      </p:cBhvr>
                                      <p:to x="100000" y="60000"/>
                                    </p:animScale>
                                    <p:animScale>
                                      <p:cBhvr>
                                        <p:cTn id="64" dur="83" decel="50000">
                                          <p:stCondLst>
                                            <p:cond delay="338"/>
                                          </p:stCondLst>
                                        </p:cTn>
                                        <p:tgtEl>
                                          <p:spTgt spid="5"/>
                                        </p:tgtEl>
                                      </p:cBhvr>
                                      <p:to x="100000" y="100000"/>
                                    </p:animScale>
                                    <p:animScale>
                                      <p:cBhvr>
                                        <p:cTn id="65" dur="13">
                                          <p:stCondLst>
                                            <p:cond delay="656"/>
                                          </p:stCondLst>
                                        </p:cTn>
                                        <p:tgtEl>
                                          <p:spTgt spid="5"/>
                                        </p:tgtEl>
                                      </p:cBhvr>
                                      <p:to x="100000" y="80000"/>
                                    </p:animScale>
                                    <p:animScale>
                                      <p:cBhvr>
                                        <p:cTn id="66" dur="83" decel="50000">
                                          <p:stCondLst>
                                            <p:cond delay="669"/>
                                          </p:stCondLst>
                                        </p:cTn>
                                        <p:tgtEl>
                                          <p:spTgt spid="5"/>
                                        </p:tgtEl>
                                      </p:cBhvr>
                                      <p:to x="100000" y="100000"/>
                                    </p:animScale>
                                    <p:animScale>
                                      <p:cBhvr>
                                        <p:cTn id="67" dur="13">
                                          <p:stCondLst>
                                            <p:cond delay="821"/>
                                          </p:stCondLst>
                                        </p:cTn>
                                        <p:tgtEl>
                                          <p:spTgt spid="5"/>
                                        </p:tgtEl>
                                      </p:cBhvr>
                                      <p:to x="100000" y="90000"/>
                                    </p:animScale>
                                    <p:animScale>
                                      <p:cBhvr>
                                        <p:cTn id="68" dur="83" decel="50000">
                                          <p:stCondLst>
                                            <p:cond delay="834"/>
                                          </p:stCondLst>
                                        </p:cTn>
                                        <p:tgtEl>
                                          <p:spTgt spid="5"/>
                                        </p:tgtEl>
                                      </p:cBhvr>
                                      <p:to x="100000" y="100000"/>
                                    </p:animScale>
                                    <p:animScale>
                                      <p:cBhvr>
                                        <p:cTn id="69" dur="13">
                                          <p:stCondLst>
                                            <p:cond delay="904"/>
                                          </p:stCondLst>
                                        </p:cTn>
                                        <p:tgtEl>
                                          <p:spTgt spid="5"/>
                                        </p:tgtEl>
                                      </p:cBhvr>
                                      <p:to x="100000" y="95000"/>
                                    </p:animScale>
                                    <p:animScale>
                                      <p:cBhvr>
                                        <p:cTn id="70" dur="83" decel="50000">
                                          <p:stCondLst>
                                            <p:cond delay="917"/>
                                          </p:stCondLst>
                                        </p:cTn>
                                        <p:tgtEl>
                                          <p:spTgt spid="5"/>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47"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fade">
                                      <p:cBhvr>
                                        <p:cTn id="75" dur="1000"/>
                                        <p:tgtEl>
                                          <p:spTgt spid="30"/>
                                        </p:tgtEl>
                                      </p:cBhvr>
                                    </p:animEffect>
                                    <p:anim calcmode="lin" valueType="num">
                                      <p:cBhvr>
                                        <p:cTn id="76" dur="1000" fill="hold"/>
                                        <p:tgtEl>
                                          <p:spTgt spid="30"/>
                                        </p:tgtEl>
                                        <p:attrNameLst>
                                          <p:attrName>ppt_x</p:attrName>
                                        </p:attrNameLst>
                                      </p:cBhvr>
                                      <p:tavLst>
                                        <p:tav tm="0">
                                          <p:val>
                                            <p:strVal val="#ppt_x"/>
                                          </p:val>
                                        </p:tav>
                                        <p:tav tm="100000">
                                          <p:val>
                                            <p:strVal val="#ppt_x"/>
                                          </p:val>
                                        </p:tav>
                                      </p:tavLst>
                                    </p:anim>
                                    <p:anim calcmode="lin" valueType="num">
                                      <p:cBhvr>
                                        <p:cTn id="7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077200" cy="1000132"/>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4000" b="1" u="sng" cap="none" dirty="0" smtClean="0">
                <a:ln/>
                <a:solidFill>
                  <a:schemeClr val="accent3"/>
                </a:solidFill>
              </a:rPr>
              <a:t>المفاهيم الجشطلتية</a:t>
            </a:r>
            <a:endParaRPr lang="fr-FR" sz="4000" b="1" cap="none" dirty="0" smtClean="0">
              <a:ln/>
              <a:solidFill>
                <a:schemeClr val="accent3"/>
              </a:solidFill>
            </a:endParaRPr>
          </a:p>
        </p:txBody>
      </p:sp>
      <p:grpSp>
        <p:nvGrpSpPr>
          <p:cNvPr id="3" name="Groupe 3"/>
          <p:cNvGrpSpPr/>
          <p:nvPr/>
        </p:nvGrpSpPr>
        <p:grpSpPr>
          <a:xfrm>
            <a:off x="6908647" y="1500177"/>
            <a:ext cx="1663881" cy="1690688"/>
            <a:chOff x="1012503" y="2602412"/>
            <a:chExt cx="1663881" cy="1690688"/>
          </a:xfrm>
        </p:grpSpPr>
        <p:grpSp>
          <p:nvGrpSpPr>
            <p:cNvPr id="4" name="Group 34"/>
            <p:cNvGrpSpPr>
              <a:grpSpLocks/>
            </p:cNvGrpSpPr>
            <p:nvPr/>
          </p:nvGrpSpPr>
          <p:grpSpPr bwMode="auto">
            <a:xfrm>
              <a:off x="1033463" y="2602412"/>
              <a:ext cx="1544637" cy="1690688"/>
              <a:chOff x="555" y="2823"/>
              <a:chExt cx="973" cy="1065"/>
            </a:xfrm>
          </p:grpSpPr>
          <p:pic>
            <p:nvPicPr>
              <p:cNvPr id="7" name="Picture 35" descr="Picture2"/>
              <p:cNvPicPr>
                <a:picLocks noChangeAspect="1" noChangeArrowheads="1"/>
              </p:cNvPicPr>
              <p:nvPr/>
            </p:nvPicPr>
            <p:blipFill>
              <a:blip r:embed="rId2" cstate="print"/>
              <a:srcRect/>
              <a:stretch>
                <a:fillRect/>
              </a:stretch>
            </p:blipFill>
            <p:spPr bwMode="gray">
              <a:xfrm>
                <a:off x="636" y="3718"/>
                <a:ext cx="819" cy="170"/>
              </a:xfrm>
              <a:prstGeom prst="rect">
                <a:avLst/>
              </a:prstGeom>
              <a:noFill/>
            </p:spPr>
          </p:pic>
          <p:sp>
            <p:nvSpPr>
              <p:cNvPr id="8" name="Oval 36"/>
              <p:cNvSpPr>
                <a:spLocks noChangeArrowheads="1"/>
              </p:cNvSpPr>
              <p:nvPr/>
            </p:nvSpPr>
            <p:spPr bwMode="gray">
              <a:xfrm>
                <a:off x="555" y="2823"/>
                <a:ext cx="973" cy="973"/>
              </a:xfrm>
              <a:prstGeom prst="ellipse">
                <a:avLst/>
              </a:prstGeom>
              <a:gradFill rotWithShape="1">
                <a:gsLst>
                  <a:gs pos="0">
                    <a:srgbClr val="6666FF"/>
                  </a:gs>
                  <a:gs pos="100000">
                    <a:srgbClr val="6666FF">
                      <a:gamma/>
                      <a:shade val="57255"/>
                      <a:invGamma/>
                    </a:srgbClr>
                  </a:gs>
                </a:gsLst>
                <a:path path="rect">
                  <a:fillToRect l="100000" t="100000"/>
                </a:path>
              </a:gradFill>
              <a:ln w="9525" algn="ctr">
                <a:noFill/>
                <a:round/>
                <a:headEnd/>
                <a:tailEnd/>
              </a:ln>
              <a:effectLst/>
            </p:spPr>
            <p:txBody>
              <a:bodyPr wrap="none" anchor="ctr"/>
              <a:lstStyle/>
              <a:p>
                <a:endParaRPr lang="fr-FR"/>
              </a:p>
            </p:txBody>
          </p:sp>
          <p:sp>
            <p:nvSpPr>
              <p:cNvPr id="9" name="Oval 37"/>
              <p:cNvSpPr>
                <a:spLocks noChangeArrowheads="1"/>
              </p:cNvSpPr>
              <p:nvPr/>
            </p:nvSpPr>
            <p:spPr bwMode="gray">
              <a:xfrm>
                <a:off x="576" y="2846"/>
                <a:ext cx="928" cy="929"/>
              </a:xfrm>
              <a:prstGeom prst="ellipse">
                <a:avLst/>
              </a:prstGeom>
              <a:gradFill rotWithShape="1">
                <a:gsLst>
                  <a:gs pos="0">
                    <a:srgbClr val="6666FF">
                      <a:alpha val="85001"/>
                    </a:srgbClr>
                  </a:gs>
                  <a:gs pos="100000">
                    <a:srgbClr val="6666FF">
                      <a:gamma/>
                      <a:shade val="63529"/>
                      <a:invGamma/>
                    </a:srgbClr>
                  </a:gs>
                </a:gsLst>
                <a:lin ang="2700000" scaled="1"/>
              </a:gradFill>
              <a:ln w="9525" algn="ctr">
                <a:noFill/>
                <a:round/>
                <a:headEnd/>
                <a:tailEnd/>
              </a:ln>
              <a:effectLst/>
            </p:spPr>
            <p:txBody>
              <a:bodyPr wrap="none" anchor="ctr"/>
              <a:lstStyle/>
              <a:p>
                <a:endParaRPr lang="fr-FR"/>
              </a:p>
            </p:txBody>
          </p:sp>
          <p:sp>
            <p:nvSpPr>
              <p:cNvPr id="10" name="Oval 38"/>
              <p:cNvSpPr>
                <a:spLocks noChangeArrowheads="1"/>
              </p:cNvSpPr>
              <p:nvPr/>
            </p:nvSpPr>
            <p:spPr bwMode="gray">
              <a:xfrm>
                <a:off x="612" y="2880"/>
                <a:ext cx="839" cy="839"/>
              </a:xfrm>
              <a:prstGeom prst="ellipse">
                <a:avLst/>
              </a:prstGeom>
              <a:gradFill rotWithShape="1">
                <a:gsLst>
                  <a:gs pos="0">
                    <a:srgbClr val="6666FF"/>
                  </a:gs>
                  <a:gs pos="100000">
                    <a:srgbClr val="6666FF">
                      <a:gamma/>
                      <a:shade val="72549"/>
                      <a:invGamma/>
                    </a:srgbClr>
                  </a:gs>
                </a:gsLst>
                <a:lin ang="2700000" scaled="1"/>
              </a:gradFill>
              <a:ln w="9525" algn="ctr">
                <a:noFill/>
                <a:round/>
                <a:headEnd/>
                <a:tailEnd/>
              </a:ln>
              <a:effectLst/>
            </p:spPr>
            <p:txBody>
              <a:bodyPr wrap="none" anchor="ctr"/>
              <a:lstStyle/>
              <a:p>
                <a:endParaRPr lang="fr-FR"/>
              </a:p>
            </p:txBody>
          </p:sp>
          <p:pic>
            <p:nvPicPr>
              <p:cNvPr id="11" name="Picture 39" descr="Picture1"/>
              <p:cNvPicPr>
                <a:picLocks noChangeAspect="1" noChangeArrowheads="1"/>
              </p:cNvPicPr>
              <p:nvPr/>
            </p:nvPicPr>
            <p:blipFill>
              <a:blip r:embed="rId3" cstate="print"/>
              <a:srcRect/>
              <a:stretch>
                <a:fillRect/>
              </a:stretch>
            </p:blipFill>
            <p:spPr bwMode="gray">
              <a:xfrm>
                <a:off x="576" y="2880"/>
                <a:ext cx="616" cy="616"/>
              </a:xfrm>
              <a:prstGeom prst="rect">
                <a:avLst/>
              </a:prstGeom>
              <a:noFill/>
            </p:spPr>
          </p:pic>
        </p:grpSp>
        <p:sp>
          <p:nvSpPr>
            <p:cNvPr id="6" name="Text Box 40"/>
            <p:cNvSpPr txBox="1">
              <a:spLocks noChangeArrowheads="1"/>
            </p:cNvSpPr>
            <p:nvPr/>
          </p:nvSpPr>
          <p:spPr bwMode="gray">
            <a:xfrm>
              <a:off x="1012503" y="2962449"/>
              <a:ext cx="1663881" cy="461665"/>
            </a:xfrm>
            <a:prstGeom prst="rect">
              <a:avLst/>
            </a:prstGeom>
            <a:noFill/>
            <a:ln w="9525" algn="ctr">
              <a:noFill/>
              <a:miter lim="800000"/>
              <a:headEnd/>
              <a:tailEnd/>
            </a:ln>
            <a:effectLst/>
          </p:spPr>
          <p:txBody>
            <a:bodyPr wrap="square">
              <a:spAutoFit/>
            </a:bodyPr>
            <a:lstStyle/>
            <a:p>
              <a:pPr algn="ctr" rtl="1"/>
              <a:endParaRPr lang="en-US" sz="2400" b="1" dirty="0">
                <a:solidFill>
                  <a:schemeClr val="bg1"/>
                </a:solidFill>
              </a:endParaRPr>
            </a:p>
          </p:txBody>
        </p:sp>
      </p:grpSp>
      <p:grpSp>
        <p:nvGrpSpPr>
          <p:cNvPr id="5" name="Groupe 11"/>
          <p:cNvGrpSpPr/>
          <p:nvPr/>
        </p:nvGrpSpPr>
        <p:grpSpPr>
          <a:xfrm>
            <a:off x="7000892" y="4953023"/>
            <a:ext cx="1564996" cy="1690687"/>
            <a:chOff x="4932040" y="3970561"/>
            <a:chExt cx="1564996" cy="1690687"/>
          </a:xfrm>
        </p:grpSpPr>
        <p:sp>
          <p:nvSpPr>
            <p:cNvPr id="13" name="Oval 50"/>
            <p:cNvSpPr>
              <a:spLocks noChangeArrowheads="1"/>
            </p:cNvSpPr>
            <p:nvPr/>
          </p:nvSpPr>
          <p:spPr bwMode="gray">
            <a:xfrm>
              <a:off x="4932040" y="3970561"/>
              <a:ext cx="1544638" cy="1544637"/>
            </a:xfrm>
            <a:prstGeom prst="ellipse">
              <a:avLst/>
            </a:prstGeom>
            <a:gradFill rotWithShape="1">
              <a:gsLst>
                <a:gs pos="0">
                  <a:srgbClr val="003399"/>
                </a:gs>
                <a:gs pos="100000">
                  <a:srgbClr val="003399">
                    <a:gamma/>
                    <a:shade val="57255"/>
                    <a:invGamma/>
                  </a:srgbClr>
                </a:gs>
              </a:gsLst>
              <a:path path="rect">
                <a:fillToRect l="100000" t="100000"/>
              </a:path>
            </a:gradFill>
            <a:ln w="9525" algn="ctr">
              <a:noFill/>
              <a:round/>
              <a:headEnd/>
              <a:tailEnd/>
            </a:ln>
            <a:effectLst/>
          </p:spPr>
          <p:txBody>
            <a:bodyPr wrap="none" anchor="ctr"/>
            <a:lstStyle/>
            <a:p>
              <a:endParaRPr lang="fr-FR"/>
            </a:p>
          </p:txBody>
        </p:sp>
        <p:grpSp>
          <p:nvGrpSpPr>
            <p:cNvPr id="12" name="Groupe 56"/>
            <p:cNvGrpSpPr/>
            <p:nvPr/>
          </p:nvGrpSpPr>
          <p:grpSpPr>
            <a:xfrm>
              <a:off x="4965378" y="4007073"/>
              <a:ext cx="1531658" cy="1654175"/>
              <a:chOff x="4965378" y="4007073"/>
              <a:chExt cx="1531658" cy="1654175"/>
            </a:xfrm>
          </p:grpSpPr>
          <p:pic>
            <p:nvPicPr>
              <p:cNvPr id="15" name="Picture 49" descr="Picture2"/>
              <p:cNvPicPr>
                <a:picLocks noChangeAspect="1" noChangeArrowheads="1"/>
              </p:cNvPicPr>
              <p:nvPr/>
            </p:nvPicPr>
            <p:blipFill>
              <a:blip r:embed="rId2" cstate="print"/>
              <a:srcRect/>
              <a:stretch>
                <a:fillRect/>
              </a:stretch>
            </p:blipFill>
            <p:spPr bwMode="gray">
              <a:xfrm>
                <a:off x="5060628" y="5391373"/>
                <a:ext cx="1300163" cy="269875"/>
              </a:xfrm>
              <a:prstGeom prst="rect">
                <a:avLst/>
              </a:prstGeom>
              <a:noFill/>
            </p:spPr>
          </p:pic>
          <p:sp>
            <p:nvSpPr>
              <p:cNvPr id="16" name="Oval 51"/>
              <p:cNvSpPr>
                <a:spLocks noChangeArrowheads="1"/>
              </p:cNvSpPr>
              <p:nvPr/>
            </p:nvSpPr>
            <p:spPr bwMode="gray">
              <a:xfrm>
                <a:off x="4965378" y="4007073"/>
                <a:ext cx="1473200" cy="1474787"/>
              </a:xfrm>
              <a:prstGeom prst="ellipse">
                <a:avLst/>
              </a:prstGeom>
              <a:gradFill rotWithShape="1">
                <a:gsLst>
                  <a:gs pos="0">
                    <a:srgbClr val="003399">
                      <a:alpha val="85001"/>
                    </a:srgbClr>
                  </a:gs>
                  <a:gs pos="100000">
                    <a:srgbClr val="003399">
                      <a:gamma/>
                      <a:shade val="63529"/>
                      <a:invGamma/>
                    </a:srgbClr>
                  </a:gs>
                </a:gsLst>
                <a:lin ang="2700000" scaled="1"/>
              </a:gradFill>
              <a:ln w="9525" algn="ctr">
                <a:noFill/>
                <a:round/>
                <a:headEnd/>
                <a:tailEnd/>
              </a:ln>
              <a:effectLst/>
            </p:spPr>
            <p:txBody>
              <a:bodyPr wrap="none" anchor="ctr"/>
              <a:lstStyle/>
              <a:p>
                <a:endParaRPr lang="fr-FR"/>
              </a:p>
            </p:txBody>
          </p:sp>
          <p:sp>
            <p:nvSpPr>
              <p:cNvPr id="17" name="Oval 52"/>
              <p:cNvSpPr>
                <a:spLocks noChangeArrowheads="1"/>
              </p:cNvSpPr>
              <p:nvPr/>
            </p:nvSpPr>
            <p:spPr bwMode="gray">
              <a:xfrm>
                <a:off x="5022528" y="4061048"/>
                <a:ext cx="1331913" cy="1331912"/>
              </a:xfrm>
              <a:prstGeom prst="ellipse">
                <a:avLst/>
              </a:prstGeom>
              <a:gradFill rotWithShape="1">
                <a:gsLst>
                  <a:gs pos="0">
                    <a:srgbClr val="003399"/>
                  </a:gs>
                  <a:gs pos="100000">
                    <a:srgbClr val="003399">
                      <a:gamma/>
                      <a:shade val="72549"/>
                      <a:invGamma/>
                    </a:srgbClr>
                  </a:gs>
                </a:gsLst>
                <a:lin ang="2700000" scaled="1"/>
              </a:gradFill>
              <a:ln w="9525" algn="ctr">
                <a:noFill/>
                <a:round/>
                <a:headEnd/>
                <a:tailEnd/>
              </a:ln>
              <a:effectLst/>
            </p:spPr>
            <p:txBody>
              <a:bodyPr wrap="none" anchor="ctr"/>
              <a:lstStyle/>
              <a:p>
                <a:endParaRPr lang="fr-FR"/>
              </a:p>
            </p:txBody>
          </p:sp>
          <p:pic>
            <p:nvPicPr>
              <p:cNvPr id="18" name="Picture 53" descr="Picture1"/>
              <p:cNvPicPr>
                <a:picLocks noChangeAspect="1" noChangeArrowheads="1"/>
              </p:cNvPicPr>
              <p:nvPr/>
            </p:nvPicPr>
            <p:blipFill>
              <a:blip r:embed="rId3" cstate="print"/>
              <a:srcRect/>
              <a:stretch>
                <a:fillRect/>
              </a:stretch>
            </p:blipFill>
            <p:spPr bwMode="gray">
              <a:xfrm>
                <a:off x="4965378" y="4061048"/>
                <a:ext cx="977900" cy="977900"/>
              </a:xfrm>
              <a:prstGeom prst="rect">
                <a:avLst/>
              </a:prstGeom>
              <a:noFill/>
            </p:spPr>
          </p:pic>
          <p:sp>
            <p:nvSpPr>
              <p:cNvPr id="19" name="Text Box 40"/>
              <p:cNvSpPr txBox="1">
                <a:spLocks noChangeArrowheads="1"/>
              </p:cNvSpPr>
              <p:nvPr/>
            </p:nvSpPr>
            <p:spPr bwMode="gray">
              <a:xfrm>
                <a:off x="5167444" y="4462762"/>
                <a:ext cx="1329592" cy="461665"/>
              </a:xfrm>
              <a:prstGeom prst="rect">
                <a:avLst/>
              </a:prstGeom>
              <a:noFill/>
              <a:ln w="9525" algn="ctr">
                <a:noFill/>
                <a:miter lim="800000"/>
                <a:headEnd/>
                <a:tailEnd/>
              </a:ln>
              <a:effectLst/>
            </p:spPr>
            <p:txBody>
              <a:bodyPr wrap="square">
                <a:spAutoFit/>
              </a:bodyPr>
              <a:lstStyle/>
              <a:p>
                <a:r>
                  <a:rPr lang="ar-S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الانتقال</a:t>
                </a:r>
                <a:endParaRPr lang="en-US" sz="2400" b="1" dirty="0" smtClean="0">
                  <a:solidFill>
                    <a:schemeClr val="accent3"/>
                  </a:solidFill>
                </a:endParaRPr>
              </a:p>
            </p:txBody>
          </p:sp>
        </p:grpSp>
      </p:grpSp>
      <p:grpSp>
        <p:nvGrpSpPr>
          <p:cNvPr id="14" name="Groupe 19"/>
          <p:cNvGrpSpPr/>
          <p:nvPr/>
        </p:nvGrpSpPr>
        <p:grpSpPr>
          <a:xfrm>
            <a:off x="7000892" y="3214689"/>
            <a:ext cx="1544638" cy="1690688"/>
            <a:chOff x="2987824" y="2602412"/>
            <a:chExt cx="1544638" cy="1690688"/>
          </a:xfrm>
        </p:grpSpPr>
        <p:grpSp>
          <p:nvGrpSpPr>
            <p:cNvPr id="20" name="Group 55"/>
            <p:cNvGrpSpPr>
              <a:grpSpLocks/>
            </p:cNvGrpSpPr>
            <p:nvPr/>
          </p:nvGrpSpPr>
          <p:grpSpPr bwMode="auto">
            <a:xfrm>
              <a:off x="2987824" y="2602412"/>
              <a:ext cx="1544638" cy="1690688"/>
              <a:chOff x="555" y="2823"/>
              <a:chExt cx="973" cy="1065"/>
            </a:xfrm>
          </p:grpSpPr>
          <p:pic>
            <p:nvPicPr>
              <p:cNvPr id="23" name="Picture 56" descr="Picture2"/>
              <p:cNvPicPr>
                <a:picLocks noChangeAspect="1" noChangeArrowheads="1"/>
              </p:cNvPicPr>
              <p:nvPr/>
            </p:nvPicPr>
            <p:blipFill>
              <a:blip r:embed="rId2" cstate="print"/>
              <a:srcRect/>
              <a:stretch>
                <a:fillRect/>
              </a:stretch>
            </p:blipFill>
            <p:spPr bwMode="gray">
              <a:xfrm>
                <a:off x="636" y="3718"/>
                <a:ext cx="819" cy="170"/>
              </a:xfrm>
              <a:prstGeom prst="rect">
                <a:avLst/>
              </a:prstGeom>
              <a:noFill/>
            </p:spPr>
          </p:pic>
          <p:sp>
            <p:nvSpPr>
              <p:cNvPr id="24" name="Oval 57"/>
              <p:cNvSpPr>
                <a:spLocks noChangeArrowheads="1"/>
              </p:cNvSpPr>
              <p:nvPr/>
            </p:nvSpPr>
            <p:spPr bwMode="gray">
              <a:xfrm>
                <a:off x="555" y="2823"/>
                <a:ext cx="973" cy="973"/>
              </a:xfrm>
              <a:prstGeom prst="ellipse">
                <a:avLst/>
              </a:prstGeom>
              <a:gradFill rotWithShape="1">
                <a:gsLst>
                  <a:gs pos="0">
                    <a:srgbClr val="7E0D91"/>
                  </a:gs>
                  <a:gs pos="100000">
                    <a:srgbClr val="7E0D91">
                      <a:gamma/>
                      <a:shade val="57255"/>
                      <a:invGamma/>
                    </a:srgbClr>
                  </a:gs>
                </a:gsLst>
                <a:path path="rect">
                  <a:fillToRect l="100000" t="100000"/>
                </a:path>
              </a:gradFill>
              <a:ln w="9525" algn="ctr">
                <a:noFill/>
                <a:round/>
                <a:headEnd/>
                <a:tailEnd/>
              </a:ln>
              <a:effectLst/>
            </p:spPr>
            <p:txBody>
              <a:bodyPr wrap="none" anchor="ctr"/>
              <a:lstStyle/>
              <a:p>
                <a:endParaRPr lang="fr-FR"/>
              </a:p>
            </p:txBody>
          </p:sp>
          <p:sp>
            <p:nvSpPr>
              <p:cNvPr id="25" name="Oval 58"/>
              <p:cNvSpPr>
                <a:spLocks noChangeArrowheads="1"/>
              </p:cNvSpPr>
              <p:nvPr/>
            </p:nvSpPr>
            <p:spPr bwMode="gray">
              <a:xfrm>
                <a:off x="576" y="2846"/>
                <a:ext cx="928" cy="929"/>
              </a:xfrm>
              <a:prstGeom prst="ellipse">
                <a:avLst/>
              </a:prstGeom>
              <a:gradFill rotWithShape="1">
                <a:gsLst>
                  <a:gs pos="0">
                    <a:srgbClr val="7E0D91">
                      <a:alpha val="85001"/>
                    </a:srgbClr>
                  </a:gs>
                  <a:gs pos="100000">
                    <a:srgbClr val="7E0D91">
                      <a:gamma/>
                      <a:shade val="63529"/>
                      <a:invGamma/>
                    </a:srgbClr>
                  </a:gs>
                </a:gsLst>
                <a:lin ang="2700000" scaled="1"/>
              </a:gradFill>
              <a:ln w="9525" algn="ctr">
                <a:noFill/>
                <a:round/>
                <a:headEnd/>
                <a:tailEnd/>
              </a:ln>
              <a:effectLst/>
            </p:spPr>
            <p:txBody>
              <a:bodyPr wrap="none" anchor="ctr"/>
              <a:lstStyle/>
              <a:p>
                <a:endParaRPr lang="fr-FR"/>
              </a:p>
            </p:txBody>
          </p:sp>
          <p:sp>
            <p:nvSpPr>
              <p:cNvPr id="26" name="Oval 59"/>
              <p:cNvSpPr>
                <a:spLocks noChangeArrowheads="1"/>
              </p:cNvSpPr>
              <p:nvPr/>
            </p:nvSpPr>
            <p:spPr bwMode="gray">
              <a:xfrm>
                <a:off x="612" y="2880"/>
                <a:ext cx="839" cy="839"/>
              </a:xfrm>
              <a:prstGeom prst="ellipse">
                <a:avLst/>
              </a:prstGeom>
              <a:gradFill rotWithShape="1">
                <a:gsLst>
                  <a:gs pos="0">
                    <a:srgbClr val="7E0D91"/>
                  </a:gs>
                  <a:gs pos="100000">
                    <a:srgbClr val="7E0D91">
                      <a:gamma/>
                      <a:shade val="72549"/>
                      <a:invGamma/>
                    </a:srgbClr>
                  </a:gs>
                </a:gsLst>
                <a:lin ang="2700000" scaled="1"/>
              </a:gradFill>
              <a:ln w="9525" algn="ctr">
                <a:noFill/>
                <a:round/>
                <a:headEnd/>
                <a:tailEnd/>
              </a:ln>
              <a:effectLst/>
            </p:spPr>
            <p:txBody>
              <a:bodyPr wrap="none" anchor="ctr"/>
              <a:lstStyle/>
              <a:p>
                <a:endParaRPr lang="fr-FR"/>
              </a:p>
            </p:txBody>
          </p:sp>
          <p:pic>
            <p:nvPicPr>
              <p:cNvPr id="27" name="Picture 60" descr="Picture1"/>
              <p:cNvPicPr>
                <a:picLocks noChangeAspect="1" noChangeArrowheads="1"/>
              </p:cNvPicPr>
              <p:nvPr/>
            </p:nvPicPr>
            <p:blipFill>
              <a:blip r:embed="rId3" cstate="print"/>
              <a:srcRect/>
              <a:stretch>
                <a:fillRect/>
              </a:stretch>
            </p:blipFill>
            <p:spPr bwMode="gray">
              <a:xfrm>
                <a:off x="576" y="2880"/>
                <a:ext cx="616" cy="616"/>
              </a:xfrm>
              <a:prstGeom prst="rect">
                <a:avLst/>
              </a:prstGeom>
              <a:noFill/>
            </p:spPr>
          </p:pic>
        </p:grpSp>
        <p:sp>
          <p:nvSpPr>
            <p:cNvPr id="22" name="Text Box 40"/>
            <p:cNvSpPr txBox="1">
              <a:spLocks noChangeArrowheads="1"/>
            </p:cNvSpPr>
            <p:nvPr/>
          </p:nvSpPr>
          <p:spPr bwMode="gray">
            <a:xfrm>
              <a:off x="3439252" y="2960739"/>
              <a:ext cx="936104" cy="830997"/>
            </a:xfrm>
            <a:prstGeom prst="rect">
              <a:avLst/>
            </a:prstGeom>
            <a:noFill/>
            <a:ln w="9525" algn="ctr">
              <a:noFill/>
              <a:miter lim="800000"/>
              <a:headEnd/>
              <a:tailEnd/>
            </a:ln>
            <a:effectLst/>
          </p:spPr>
          <p:txBody>
            <a:bodyPr wrap="square">
              <a:spAutoFit/>
            </a:bodyPr>
            <a:lstStyle/>
            <a:p>
              <a:r>
                <a:rPr lang="ar-S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إعادة التنظيم</a:t>
              </a:r>
              <a:endPar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
        <p:nvSpPr>
          <p:cNvPr id="28" name="Rectangle à coins arrondis 27"/>
          <p:cNvSpPr/>
          <p:nvPr/>
        </p:nvSpPr>
        <p:spPr bwMode="auto">
          <a:xfrm>
            <a:off x="251520" y="1643050"/>
            <a:ext cx="6392182" cy="1500198"/>
          </a:xfrm>
          <a:prstGeom prst="round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just" rtl="1"/>
            <a:r>
              <a:rPr lang="ar-SA" sz="1600" b="1" dirty="0" smtClean="0"/>
              <a:t> </a:t>
            </a:r>
            <a:r>
              <a:rPr lang="ar-SA" b="1" dirty="0" smtClean="0"/>
              <a:t>التعلم هو عملية الكشف عن الصيغ التنظيمية التي تحكم بنية </a:t>
            </a:r>
            <a:r>
              <a:rPr lang="ar-SA" b="1" dirty="0" err="1" smtClean="0"/>
              <a:t>الجشطلت.</a:t>
            </a:r>
            <a:endParaRPr kumimoji="0" lang="fr-FR" sz="1600" b="1" i="0" u="none" strike="noStrike" cap="none" normalizeH="0" baseline="0" dirty="0" smtClean="0">
              <a:ln>
                <a:noFill/>
              </a:ln>
              <a:solidFill>
                <a:schemeClr val="tx1"/>
              </a:solidFill>
              <a:effectLst/>
              <a:latin typeface="Times New Roman"/>
            </a:endParaRPr>
          </a:p>
        </p:txBody>
      </p:sp>
      <p:sp>
        <p:nvSpPr>
          <p:cNvPr id="29" name="Rectangle à coins arrondis 28"/>
          <p:cNvSpPr/>
          <p:nvPr/>
        </p:nvSpPr>
        <p:spPr bwMode="auto">
          <a:xfrm>
            <a:off x="251520" y="3357562"/>
            <a:ext cx="6392182" cy="1500198"/>
          </a:xfrm>
          <a:prstGeom prst="round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just" rtl="1"/>
            <a:r>
              <a:rPr lang="ar-SA" b="1" dirty="0" smtClean="0"/>
              <a:t>بناء التعلم يقتضي الفعل في موضوع التعلم، وذلك بإعادة هيكلته وتنظيمه </a:t>
            </a:r>
            <a:r>
              <a:rPr lang="ar-MA" b="1" dirty="0" err="1" smtClean="0"/>
              <a:t>.</a:t>
            </a:r>
            <a:endParaRPr kumimoji="0" lang="fr-FR" b="0" i="0" u="none" strike="noStrike" cap="none" normalizeH="0" baseline="0" dirty="0" smtClean="0">
              <a:ln>
                <a:noFill/>
              </a:ln>
              <a:solidFill>
                <a:schemeClr val="tx1"/>
              </a:solidFill>
              <a:effectLst/>
              <a:latin typeface="Times New Roman"/>
            </a:endParaRPr>
          </a:p>
        </p:txBody>
      </p:sp>
      <p:sp>
        <p:nvSpPr>
          <p:cNvPr id="30" name="Rectangle à coins arrondis 29"/>
          <p:cNvSpPr/>
          <p:nvPr/>
        </p:nvSpPr>
        <p:spPr bwMode="auto">
          <a:xfrm>
            <a:off x="251520" y="5072074"/>
            <a:ext cx="6463620" cy="1500198"/>
          </a:xfrm>
          <a:prstGeom prst="round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just" rtl="1"/>
            <a:r>
              <a:rPr lang="fr-FR" sz="2000" b="1" dirty="0" smtClean="0"/>
              <a:t> </a:t>
            </a:r>
            <a:r>
              <a:rPr lang="ar-SA" sz="2000" b="1" dirty="0" smtClean="0"/>
              <a:t>لا يمكن التحقق من التعلم إلا عند ما يتم تعميمه على موافق مشابهة في البنية </a:t>
            </a:r>
            <a:r>
              <a:rPr lang="ar-SA" sz="2000" b="1" dirty="0" err="1" smtClean="0"/>
              <a:t>الأصلية </a:t>
            </a:r>
            <a:r>
              <a:rPr lang="ar-SA" sz="2000" b="1" dirty="0" smtClean="0"/>
              <a:t>، ومختلفة في أشكال </a:t>
            </a:r>
            <a:r>
              <a:rPr lang="ar-SA" sz="2000" b="1" dirty="0" err="1" smtClean="0"/>
              <a:t>التمظهر</a:t>
            </a:r>
            <a:r>
              <a:rPr lang="ar-SA" sz="2000" b="1" dirty="0" smtClean="0"/>
              <a:t>، حيث إن الاستبصار </a:t>
            </a:r>
            <a:r>
              <a:rPr lang="ar-SA" sz="2000" b="1" dirty="0" err="1" smtClean="0"/>
              <a:t>الحقيقي</a:t>
            </a:r>
            <a:r>
              <a:rPr lang="ar-SA" sz="2000" b="1" dirty="0" smtClean="0"/>
              <a:t> هو الذي ينتقل إلى المجالات المرتبطة </a:t>
            </a:r>
            <a:r>
              <a:rPr lang="ar-SA" sz="2000" b="1" dirty="0" err="1" smtClean="0"/>
              <a:t>والملائمة .</a:t>
            </a:r>
            <a:endParaRPr kumimoji="0" lang="fr-FR" sz="2000" b="1" i="0" u="none" strike="noStrike" cap="none" normalizeH="0" baseline="0" dirty="0" smtClean="0">
              <a:ln>
                <a:noFill/>
              </a:ln>
              <a:solidFill>
                <a:schemeClr val="tx1"/>
              </a:solidFill>
              <a:effectLst/>
              <a:latin typeface="Times New Roman"/>
            </a:endParaRPr>
          </a:p>
        </p:txBody>
      </p:sp>
      <p:sp>
        <p:nvSpPr>
          <p:cNvPr id="32" name="Rectangle 31"/>
          <p:cNvSpPr/>
          <p:nvPr/>
        </p:nvSpPr>
        <p:spPr>
          <a:xfrm>
            <a:off x="7236296" y="2060848"/>
            <a:ext cx="846707" cy="461665"/>
          </a:xfrm>
          <a:prstGeom prst="rect">
            <a:avLst/>
          </a:prstGeom>
        </p:spPr>
        <p:txBody>
          <a:bodyPr wrap="none">
            <a:spAutoFit/>
          </a:bodyPr>
          <a:lstStyle/>
          <a:p>
            <a:r>
              <a:rPr lang="ar-S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التنظيم</a:t>
            </a:r>
            <a:endParaRPr lang="fr-F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290">
                                          <p:stCondLst>
                                            <p:cond delay="0"/>
                                          </p:stCondLst>
                                        </p:cTn>
                                        <p:tgtEl>
                                          <p:spTgt spid="3"/>
                                        </p:tgtEl>
                                      </p:cBhvr>
                                    </p:animEffect>
                                    <p:anim calcmode="lin" valueType="num">
                                      <p:cBhvr>
                                        <p:cTn id="8"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gtEl>
                                      </p:cBhvr>
                                      <p:to x="100000" y="60000"/>
                                    </p:animScale>
                                    <p:animScale>
                                      <p:cBhvr>
                                        <p:cTn id="14" dur="83" decel="50000">
                                          <p:stCondLst>
                                            <p:cond delay="338"/>
                                          </p:stCondLst>
                                        </p:cTn>
                                        <p:tgtEl>
                                          <p:spTgt spid="3"/>
                                        </p:tgtEl>
                                      </p:cBhvr>
                                      <p:to x="100000" y="100000"/>
                                    </p:animScale>
                                    <p:animScale>
                                      <p:cBhvr>
                                        <p:cTn id="15" dur="13">
                                          <p:stCondLst>
                                            <p:cond delay="656"/>
                                          </p:stCondLst>
                                        </p:cTn>
                                        <p:tgtEl>
                                          <p:spTgt spid="3"/>
                                        </p:tgtEl>
                                      </p:cBhvr>
                                      <p:to x="100000" y="80000"/>
                                    </p:animScale>
                                    <p:animScale>
                                      <p:cBhvr>
                                        <p:cTn id="16" dur="83" decel="50000">
                                          <p:stCondLst>
                                            <p:cond delay="669"/>
                                          </p:stCondLst>
                                        </p:cTn>
                                        <p:tgtEl>
                                          <p:spTgt spid="3"/>
                                        </p:tgtEl>
                                      </p:cBhvr>
                                      <p:to x="100000" y="100000"/>
                                    </p:animScale>
                                    <p:animScale>
                                      <p:cBhvr>
                                        <p:cTn id="17" dur="13">
                                          <p:stCondLst>
                                            <p:cond delay="821"/>
                                          </p:stCondLst>
                                        </p:cTn>
                                        <p:tgtEl>
                                          <p:spTgt spid="3"/>
                                        </p:tgtEl>
                                      </p:cBhvr>
                                      <p:to x="100000" y="90000"/>
                                    </p:animScale>
                                    <p:animScale>
                                      <p:cBhvr>
                                        <p:cTn id="18" dur="83" decel="50000">
                                          <p:stCondLst>
                                            <p:cond delay="834"/>
                                          </p:stCondLst>
                                        </p:cTn>
                                        <p:tgtEl>
                                          <p:spTgt spid="3"/>
                                        </p:tgtEl>
                                      </p:cBhvr>
                                      <p:to x="100000" y="100000"/>
                                    </p:animScale>
                                    <p:animScale>
                                      <p:cBhvr>
                                        <p:cTn id="19" dur="13">
                                          <p:stCondLst>
                                            <p:cond delay="904"/>
                                          </p:stCondLst>
                                        </p:cTn>
                                        <p:tgtEl>
                                          <p:spTgt spid="3"/>
                                        </p:tgtEl>
                                      </p:cBhvr>
                                      <p:to x="100000" y="95000"/>
                                    </p:animScale>
                                    <p:animScale>
                                      <p:cBhvr>
                                        <p:cTn id="20" dur="83" decel="50000">
                                          <p:stCondLst>
                                            <p:cond delay="917"/>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290">
                                          <p:stCondLst>
                                            <p:cond delay="0"/>
                                          </p:stCondLst>
                                        </p:cTn>
                                        <p:tgtEl>
                                          <p:spTgt spid="14"/>
                                        </p:tgtEl>
                                      </p:cBhvr>
                                    </p:animEffect>
                                    <p:anim calcmode="lin" valueType="num">
                                      <p:cBhvr>
                                        <p:cTn id="33" dur="911"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34" dur="332"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35" dur="332" tmFilter="0, 0; 0.125,0.2665; 0.25,0.4; 0.375,0.465; 0.5,0.5;  0.625,0.535; 0.75,0.6; 0.875,0.7335; 1,1">
                                          <p:stCondLst>
                                            <p:cond delay="332"/>
                                          </p:stCondLst>
                                        </p:cTn>
                                        <p:tgtEl>
                                          <p:spTgt spid="14"/>
                                        </p:tgtEl>
                                        <p:attrNameLst>
                                          <p:attrName>ppt_y</p:attrName>
                                        </p:attrNameLst>
                                      </p:cBhvr>
                                      <p:tavLst>
                                        <p:tav tm="0" fmla="#ppt_y-sin(pi*$)/9">
                                          <p:val>
                                            <p:fltVal val="0"/>
                                          </p:val>
                                        </p:tav>
                                        <p:tav tm="100000">
                                          <p:val>
                                            <p:fltVal val="1"/>
                                          </p:val>
                                        </p:tav>
                                      </p:tavLst>
                                    </p:anim>
                                    <p:anim calcmode="lin" valueType="num">
                                      <p:cBhvr>
                                        <p:cTn id="36" dur="166" tmFilter="0, 0; 0.125,0.2665; 0.25,0.4; 0.375,0.465; 0.5,0.5;  0.625,0.535; 0.75,0.6; 0.875,0.7335; 1,1">
                                          <p:stCondLst>
                                            <p:cond delay="662"/>
                                          </p:stCondLst>
                                        </p:cTn>
                                        <p:tgtEl>
                                          <p:spTgt spid="14"/>
                                        </p:tgtEl>
                                        <p:attrNameLst>
                                          <p:attrName>ppt_y</p:attrName>
                                        </p:attrNameLst>
                                      </p:cBhvr>
                                      <p:tavLst>
                                        <p:tav tm="0" fmla="#ppt_y-sin(pi*$)/27">
                                          <p:val>
                                            <p:fltVal val="0"/>
                                          </p:val>
                                        </p:tav>
                                        <p:tav tm="100000">
                                          <p:val>
                                            <p:fltVal val="1"/>
                                          </p:val>
                                        </p:tav>
                                      </p:tavLst>
                                    </p:anim>
                                    <p:anim calcmode="lin" valueType="num">
                                      <p:cBhvr>
                                        <p:cTn id="37" dur="82" tmFilter="0, 0; 0.125,0.2665; 0.25,0.4; 0.375,0.465; 0.5,0.5;  0.625,0.535; 0.75,0.6; 0.875,0.7335; 1,1">
                                          <p:stCondLst>
                                            <p:cond delay="828"/>
                                          </p:stCondLst>
                                        </p:cTn>
                                        <p:tgtEl>
                                          <p:spTgt spid="14"/>
                                        </p:tgtEl>
                                        <p:attrNameLst>
                                          <p:attrName>ppt_y</p:attrName>
                                        </p:attrNameLst>
                                      </p:cBhvr>
                                      <p:tavLst>
                                        <p:tav tm="0" fmla="#ppt_y-sin(pi*$)/81">
                                          <p:val>
                                            <p:fltVal val="0"/>
                                          </p:val>
                                        </p:tav>
                                        <p:tav tm="100000">
                                          <p:val>
                                            <p:fltVal val="1"/>
                                          </p:val>
                                        </p:tav>
                                      </p:tavLst>
                                    </p:anim>
                                    <p:animScale>
                                      <p:cBhvr>
                                        <p:cTn id="38" dur="13">
                                          <p:stCondLst>
                                            <p:cond delay="325"/>
                                          </p:stCondLst>
                                        </p:cTn>
                                        <p:tgtEl>
                                          <p:spTgt spid="14"/>
                                        </p:tgtEl>
                                      </p:cBhvr>
                                      <p:to x="100000" y="60000"/>
                                    </p:animScale>
                                    <p:animScale>
                                      <p:cBhvr>
                                        <p:cTn id="39" dur="83" decel="50000">
                                          <p:stCondLst>
                                            <p:cond delay="338"/>
                                          </p:stCondLst>
                                        </p:cTn>
                                        <p:tgtEl>
                                          <p:spTgt spid="14"/>
                                        </p:tgtEl>
                                      </p:cBhvr>
                                      <p:to x="100000" y="100000"/>
                                    </p:animScale>
                                    <p:animScale>
                                      <p:cBhvr>
                                        <p:cTn id="40" dur="13">
                                          <p:stCondLst>
                                            <p:cond delay="656"/>
                                          </p:stCondLst>
                                        </p:cTn>
                                        <p:tgtEl>
                                          <p:spTgt spid="14"/>
                                        </p:tgtEl>
                                      </p:cBhvr>
                                      <p:to x="100000" y="80000"/>
                                    </p:animScale>
                                    <p:animScale>
                                      <p:cBhvr>
                                        <p:cTn id="41" dur="83" decel="50000">
                                          <p:stCondLst>
                                            <p:cond delay="669"/>
                                          </p:stCondLst>
                                        </p:cTn>
                                        <p:tgtEl>
                                          <p:spTgt spid="14"/>
                                        </p:tgtEl>
                                      </p:cBhvr>
                                      <p:to x="100000" y="100000"/>
                                    </p:animScale>
                                    <p:animScale>
                                      <p:cBhvr>
                                        <p:cTn id="42" dur="13">
                                          <p:stCondLst>
                                            <p:cond delay="821"/>
                                          </p:stCondLst>
                                        </p:cTn>
                                        <p:tgtEl>
                                          <p:spTgt spid="14"/>
                                        </p:tgtEl>
                                      </p:cBhvr>
                                      <p:to x="100000" y="90000"/>
                                    </p:animScale>
                                    <p:animScale>
                                      <p:cBhvr>
                                        <p:cTn id="43" dur="83" decel="50000">
                                          <p:stCondLst>
                                            <p:cond delay="834"/>
                                          </p:stCondLst>
                                        </p:cTn>
                                        <p:tgtEl>
                                          <p:spTgt spid="14"/>
                                        </p:tgtEl>
                                      </p:cBhvr>
                                      <p:to x="100000" y="100000"/>
                                    </p:animScale>
                                    <p:animScale>
                                      <p:cBhvr>
                                        <p:cTn id="44" dur="13">
                                          <p:stCondLst>
                                            <p:cond delay="904"/>
                                          </p:stCondLst>
                                        </p:cTn>
                                        <p:tgtEl>
                                          <p:spTgt spid="14"/>
                                        </p:tgtEl>
                                      </p:cBhvr>
                                      <p:to x="100000" y="95000"/>
                                    </p:animScale>
                                    <p:animScale>
                                      <p:cBhvr>
                                        <p:cTn id="45" dur="83" decel="50000">
                                          <p:stCondLst>
                                            <p:cond delay="917"/>
                                          </p:stCondLst>
                                        </p:cTn>
                                        <p:tgtEl>
                                          <p:spTgt spid="14"/>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1000"/>
                                        <p:tgtEl>
                                          <p:spTgt spid="29"/>
                                        </p:tgtEl>
                                      </p:cBhvr>
                                    </p:animEffect>
                                    <p:anim calcmode="lin" valueType="num">
                                      <p:cBhvr>
                                        <p:cTn id="51" dur="1000" fill="hold"/>
                                        <p:tgtEl>
                                          <p:spTgt spid="29"/>
                                        </p:tgtEl>
                                        <p:attrNameLst>
                                          <p:attrName>ppt_x</p:attrName>
                                        </p:attrNameLst>
                                      </p:cBhvr>
                                      <p:tavLst>
                                        <p:tav tm="0">
                                          <p:val>
                                            <p:strVal val="#ppt_x"/>
                                          </p:val>
                                        </p:tav>
                                        <p:tav tm="100000">
                                          <p:val>
                                            <p:strVal val="#ppt_x"/>
                                          </p:val>
                                        </p:tav>
                                      </p:tavLst>
                                    </p:anim>
                                    <p:anim calcmode="lin" valueType="num">
                                      <p:cBhvr>
                                        <p:cTn id="52"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down)">
                                      <p:cBhvr>
                                        <p:cTn id="57" dur="290">
                                          <p:stCondLst>
                                            <p:cond delay="0"/>
                                          </p:stCondLst>
                                        </p:cTn>
                                        <p:tgtEl>
                                          <p:spTgt spid="5"/>
                                        </p:tgtEl>
                                      </p:cBhvr>
                                    </p:animEffect>
                                    <p:anim calcmode="lin" valueType="num">
                                      <p:cBhvr>
                                        <p:cTn id="5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5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6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6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6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63" dur="13">
                                          <p:stCondLst>
                                            <p:cond delay="325"/>
                                          </p:stCondLst>
                                        </p:cTn>
                                        <p:tgtEl>
                                          <p:spTgt spid="5"/>
                                        </p:tgtEl>
                                      </p:cBhvr>
                                      <p:to x="100000" y="60000"/>
                                    </p:animScale>
                                    <p:animScale>
                                      <p:cBhvr>
                                        <p:cTn id="64" dur="83" decel="50000">
                                          <p:stCondLst>
                                            <p:cond delay="338"/>
                                          </p:stCondLst>
                                        </p:cTn>
                                        <p:tgtEl>
                                          <p:spTgt spid="5"/>
                                        </p:tgtEl>
                                      </p:cBhvr>
                                      <p:to x="100000" y="100000"/>
                                    </p:animScale>
                                    <p:animScale>
                                      <p:cBhvr>
                                        <p:cTn id="65" dur="13">
                                          <p:stCondLst>
                                            <p:cond delay="656"/>
                                          </p:stCondLst>
                                        </p:cTn>
                                        <p:tgtEl>
                                          <p:spTgt spid="5"/>
                                        </p:tgtEl>
                                      </p:cBhvr>
                                      <p:to x="100000" y="80000"/>
                                    </p:animScale>
                                    <p:animScale>
                                      <p:cBhvr>
                                        <p:cTn id="66" dur="83" decel="50000">
                                          <p:stCondLst>
                                            <p:cond delay="669"/>
                                          </p:stCondLst>
                                        </p:cTn>
                                        <p:tgtEl>
                                          <p:spTgt spid="5"/>
                                        </p:tgtEl>
                                      </p:cBhvr>
                                      <p:to x="100000" y="100000"/>
                                    </p:animScale>
                                    <p:animScale>
                                      <p:cBhvr>
                                        <p:cTn id="67" dur="13">
                                          <p:stCondLst>
                                            <p:cond delay="821"/>
                                          </p:stCondLst>
                                        </p:cTn>
                                        <p:tgtEl>
                                          <p:spTgt spid="5"/>
                                        </p:tgtEl>
                                      </p:cBhvr>
                                      <p:to x="100000" y="90000"/>
                                    </p:animScale>
                                    <p:animScale>
                                      <p:cBhvr>
                                        <p:cTn id="68" dur="83" decel="50000">
                                          <p:stCondLst>
                                            <p:cond delay="834"/>
                                          </p:stCondLst>
                                        </p:cTn>
                                        <p:tgtEl>
                                          <p:spTgt spid="5"/>
                                        </p:tgtEl>
                                      </p:cBhvr>
                                      <p:to x="100000" y="100000"/>
                                    </p:animScale>
                                    <p:animScale>
                                      <p:cBhvr>
                                        <p:cTn id="69" dur="13">
                                          <p:stCondLst>
                                            <p:cond delay="904"/>
                                          </p:stCondLst>
                                        </p:cTn>
                                        <p:tgtEl>
                                          <p:spTgt spid="5"/>
                                        </p:tgtEl>
                                      </p:cBhvr>
                                      <p:to x="100000" y="95000"/>
                                    </p:animScale>
                                    <p:animScale>
                                      <p:cBhvr>
                                        <p:cTn id="70" dur="83" decel="50000">
                                          <p:stCondLst>
                                            <p:cond delay="917"/>
                                          </p:stCondLst>
                                        </p:cTn>
                                        <p:tgtEl>
                                          <p:spTgt spid="5"/>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47"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fade">
                                      <p:cBhvr>
                                        <p:cTn id="75" dur="1000"/>
                                        <p:tgtEl>
                                          <p:spTgt spid="30"/>
                                        </p:tgtEl>
                                      </p:cBhvr>
                                    </p:animEffect>
                                    <p:anim calcmode="lin" valueType="num">
                                      <p:cBhvr>
                                        <p:cTn id="76" dur="1000" fill="hold"/>
                                        <p:tgtEl>
                                          <p:spTgt spid="30"/>
                                        </p:tgtEl>
                                        <p:attrNameLst>
                                          <p:attrName>ppt_x</p:attrName>
                                        </p:attrNameLst>
                                      </p:cBhvr>
                                      <p:tavLst>
                                        <p:tav tm="0">
                                          <p:val>
                                            <p:strVal val="#ppt_x"/>
                                          </p:val>
                                        </p:tav>
                                        <p:tav tm="100000">
                                          <p:val>
                                            <p:strVal val="#ppt_x"/>
                                          </p:val>
                                        </p:tav>
                                      </p:tavLst>
                                    </p:anim>
                                    <p:anim calcmode="lin" valueType="num">
                                      <p:cBhvr>
                                        <p:cTn id="7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077200" cy="1000132"/>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4400" b="1" u="sng" cap="none" dirty="0" smtClean="0">
                <a:ln/>
                <a:solidFill>
                  <a:schemeClr val="accent3"/>
                </a:solidFill>
              </a:rPr>
              <a:t>المفاهيم الجشطلتية</a:t>
            </a:r>
            <a:endParaRPr lang="fr-FR" sz="3600" b="1" cap="none" dirty="0" smtClean="0">
              <a:ln/>
              <a:solidFill>
                <a:schemeClr val="accent3"/>
              </a:solidFill>
            </a:endParaRPr>
          </a:p>
        </p:txBody>
      </p:sp>
      <p:grpSp>
        <p:nvGrpSpPr>
          <p:cNvPr id="3" name="Groupe 3"/>
          <p:cNvGrpSpPr/>
          <p:nvPr/>
        </p:nvGrpSpPr>
        <p:grpSpPr>
          <a:xfrm>
            <a:off x="6908647" y="1500177"/>
            <a:ext cx="1663881" cy="1690688"/>
            <a:chOff x="1012503" y="2602412"/>
            <a:chExt cx="1663881" cy="1690688"/>
          </a:xfrm>
        </p:grpSpPr>
        <p:grpSp>
          <p:nvGrpSpPr>
            <p:cNvPr id="4" name="Group 34"/>
            <p:cNvGrpSpPr>
              <a:grpSpLocks/>
            </p:cNvGrpSpPr>
            <p:nvPr/>
          </p:nvGrpSpPr>
          <p:grpSpPr bwMode="auto">
            <a:xfrm>
              <a:off x="1033463" y="2602412"/>
              <a:ext cx="1544637" cy="1690688"/>
              <a:chOff x="555" y="2823"/>
              <a:chExt cx="973" cy="1065"/>
            </a:xfrm>
          </p:grpSpPr>
          <p:pic>
            <p:nvPicPr>
              <p:cNvPr id="7" name="Picture 35" descr="Picture2"/>
              <p:cNvPicPr>
                <a:picLocks noChangeAspect="1" noChangeArrowheads="1"/>
              </p:cNvPicPr>
              <p:nvPr/>
            </p:nvPicPr>
            <p:blipFill>
              <a:blip r:embed="rId2" cstate="print"/>
              <a:srcRect/>
              <a:stretch>
                <a:fillRect/>
              </a:stretch>
            </p:blipFill>
            <p:spPr bwMode="gray">
              <a:xfrm>
                <a:off x="636" y="3718"/>
                <a:ext cx="819" cy="170"/>
              </a:xfrm>
              <a:prstGeom prst="rect">
                <a:avLst/>
              </a:prstGeom>
              <a:noFill/>
            </p:spPr>
          </p:pic>
          <p:sp>
            <p:nvSpPr>
              <p:cNvPr id="8" name="Oval 36"/>
              <p:cNvSpPr>
                <a:spLocks noChangeArrowheads="1"/>
              </p:cNvSpPr>
              <p:nvPr/>
            </p:nvSpPr>
            <p:spPr bwMode="gray">
              <a:xfrm>
                <a:off x="555" y="2823"/>
                <a:ext cx="973" cy="973"/>
              </a:xfrm>
              <a:prstGeom prst="ellipse">
                <a:avLst/>
              </a:prstGeom>
              <a:gradFill rotWithShape="1">
                <a:gsLst>
                  <a:gs pos="0">
                    <a:srgbClr val="6666FF"/>
                  </a:gs>
                  <a:gs pos="100000">
                    <a:srgbClr val="6666FF">
                      <a:gamma/>
                      <a:shade val="57255"/>
                      <a:invGamma/>
                    </a:srgbClr>
                  </a:gs>
                </a:gsLst>
                <a:path path="rect">
                  <a:fillToRect l="100000" t="100000"/>
                </a:path>
              </a:gradFill>
              <a:ln w="9525" algn="ctr">
                <a:noFill/>
                <a:round/>
                <a:headEnd/>
                <a:tailEnd/>
              </a:ln>
              <a:effectLst/>
            </p:spPr>
            <p:txBody>
              <a:bodyPr wrap="none" anchor="ctr"/>
              <a:lstStyle/>
              <a:p>
                <a:endParaRPr lang="fr-FR"/>
              </a:p>
            </p:txBody>
          </p:sp>
          <p:sp>
            <p:nvSpPr>
              <p:cNvPr id="9" name="Oval 37"/>
              <p:cNvSpPr>
                <a:spLocks noChangeArrowheads="1"/>
              </p:cNvSpPr>
              <p:nvPr/>
            </p:nvSpPr>
            <p:spPr bwMode="gray">
              <a:xfrm>
                <a:off x="576" y="2846"/>
                <a:ext cx="928" cy="929"/>
              </a:xfrm>
              <a:prstGeom prst="ellipse">
                <a:avLst/>
              </a:prstGeom>
              <a:gradFill rotWithShape="1">
                <a:gsLst>
                  <a:gs pos="0">
                    <a:srgbClr val="6666FF">
                      <a:alpha val="85001"/>
                    </a:srgbClr>
                  </a:gs>
                  <a:gs pos="100000">
                    <a:srgbClr val="6666FF">
                      <a:gamma/>
                      <a:shade val="63529"/>
                      <a:invGamma/>
                    </a:srgbClr>
                  </a:gs>
                </a:gsLst>
                <a:lin ang="2700000" scaled="1"/>
              </a:gradFill>
              <a:ln w="9525" algn="ctr">
                <a:noFill/>
                <a:round/>
                <a:headEnd/>
                <a:tailEnd/>
              </a:ln>
              <a:effectLst/>
            </p:spPr>
            <p:txBody>
              <a:bodyPr wrap="none" anchor="ctr"/>
              <a:lstStyle/>
              <a:p>
                <a:endParaRPr lang="fr-FR"/>
              </a:p>
            </p:txBody>
          </p:sp>
          <p:sp>
            <p:nvSpPr>
              <p:cNvPr id="10" name="Oval 38"/>
              <p:cNvSpPr>
                <a:spLocks noChangeArrowheads="1"/>
              </p:cNvSpPr>
              <p:nvPr/>
            </p:nvSpPr>
            <p:spPr bwMode="gray">
              <a:xfrm>
                <a:off x="612" y="2880"/>
                <a:ext cx="839" cy="839"/>
              </a:xfrm>
              <a:prstGeom prst="ellipse">
                <a:avLst/>
              </a:prstGeom>
              <a:gradFill rotWithShape="1">
                <a:gsLst>
                  <a:gs pos="0">
                    <a:srgbClr val="6666FF"/>
                  </a:gs>
                  <a:gs pos="100000">
                    <a:srgbClr val="6666FF">
                      <a:gamma/>
                      <a:shade val="72549"/>
                      <a:invGamma/>
                    </a:srgbClr>
                  </a:gs>
                </a:gsLst>
                <a:lin ang="2700000" scaled="1"/>
              </a:gradFill>
              <a:ln w="9525" algn="ctr">
                <a:noFill/>
                <a:round/>
                <a:headEnd/>
                <a:tailEnd/>
              </a:ln>
              <a:effectLst/>
            </p:spPr>
            <p:txBody>
              <a:bodyPr wrap="none" anchor="ctr"/>
              <a:lstStyle/>
              <a:p>
                <a:endParaRPr lang="fr-FR"/>
              </a:p>
            </p:txBody>
          </p:sp>
          <p:pic>
            <p:nvPicPr>
              <p:cNvPr id="11" name="Picture 39" descr="Picture1"/>
              <p:cNvPicPr>
                <a:picLocks noChangeAspect="1" noChangeArrowheads="1"/>
              </p:cNvPicPr>
              <p:nvPr/>
            </p:nvPicPr>
            <p:blipFill>
              <a:blip r:embed="rId3" cstate="print"/>
              <a:srcRect/>
              <a:stretch>
                <a:fillRect/>
              </a:stretch>
            </p:blipFill>
            <p:spPr bwMode="gray">
              <a:xfrm>
                <a:off x="576" y="2880"/>
                <a:ext cx="616" cy="616"/>
              </a:xfrm>
              <a:prstGeom prst="rect">
                <a:avLst/>
              </a:prstGeom>
              <a:noFill/>
            </p:spPr>
          </p:pic>
        </p:grpSp>
        <p:sp>
          <p:nvSpPr>
            <p:cNvPr id="6" name="Text Box 40"/>
            <p:cNvSpPr txBox="1">
              <a:spLocks noChangeArrowheads="1"/>
            </p:cNvSpPr>
            <p:nvPr/>
          </p:nvSpPr>
          <p:spPr bwMode="gray">
            <a:xfrm>
              <a:off x="1012503" y="2962449"/>
              <a:ext cx="1663881" cy="461665"/>
            </a:xfrm>
            <a:prstGeom prst="rect">
              <a:avLst/>
            </a:prstGeom>
            <a:noFill/>
            <a:ln w="9525" algn="ctr">
              <a:noFill/>
              <a:miter lim="800000"/>
              <a:headEnd/>
              <a:tailEnd/>
            </a:ln>
            <a:effectLst/>
          </p:spPr>
          <p:txBody>
            <a:bodyPr wrap="square">
              <a:spAutoFit/>
            </a:bodyPr>
            <a:lstStyle/>
            <a:p>
              <a:pPr algn="ctr" rtl="1"/>
              <a:endParaRPr lang="en-US" sz="2400" b="1" dirty="0">
                <a:solidFill>
                  <a:schemeClr val="bg1"/>
                </a:solidFill>
              </a:endParaRPr>
            </a:p>
          </p:txBody>
        </p:sp>
      </p:grpSp>
      <p:grpSp>
        <p:nvGrpSpPr>
          <p:cNvPr id="5" name="Groupe 19"/>
          <p:cNvGrpSpPr/>
          <p:nvPr/>
        </p:nvGrpSpPr>
        <p:grpSpPr>
          <a:xfrm>
            <a:off x="7000892" y="3214689"/>
            <a:ext cx="1544638" cy="1690688"/>
            <a:chOff x="2987824" y="2602412"/>
            <a:chExt cx="1544638" cy="1690688"/>
          </a:xfrm>
        </p:grpSpPr>
        <p:grpSp>
          <p:nvGrpSpPr>
            <p:cNvPr id="12" name="Group 55"/>
            <p:cNvGrpSpPr>
              <a:grpSpLocks/>
            </p:cNvGrpSpPr>
            <p:nvPr/>
          </p:nvGrpSpPr>
          <p:grpSpPr bwMode="auto">
            <a:xfrm>
              <a:off x="2987824" y="2602412"/>
              <a:ext cx="1544638" cy="1690688"/>
              <a:chOff x="555" y="2823"/>
              <a:chExt cx="973" cy="1065"/>
            </a:xfrm>
          </p:grpSpPr>
          <p:pic>
            <p:nvPicPr>
              <p:cNvPr id="23" name="Picture 56" descr="Picture2"/>
              <p:cNvPicPr>
                <a:picLocks noChangeAspect="1" noChangeArrowheads="1"/>
              </p:cNvPicPr>
              <p:nvPr/>
            </p:nvPicPr>
            <p:blipFill>
              <a:blip r:embed="rId2" cstate="print"/>
              <a:srcRect/>
              <a:stretch>
                <a:fillRect/>
              </a:stretch>
            </p:blipFill>
            <p:spPr bwMode="gray">
              <a:xfrm>
                <a:off x="636" y="3718"/>
                <a:ext cx="819" cy="170"/>
              </a:xfrm>
              <a:prstGeom prst="rect">
                <a:avLst/>
              </a:prstGeom>
              <a:noFill/>
            </p:spPr>
          </p:pic>
          <p:sp>
            <p:nvSpPr>
              <p:cNvPr id="24" name="Oval 57"/>
              <p:cNvSpPr>
                <a:spLocks noChangeArrowheads="1"/>
              </p:cNvSpPr>
              <p:nvPr/>
            </p:nvSpPr>
            <p:spPr bwMode="gray">
              <a:xfrm>
                <a:off x="555" y="2823"/>
                <a:ext cx="973" cy="973"/>
              </a:xfrm>
              <a:prstGeom prst="ellipse">
                <a:avLst/>
              </a:prstGeom>
              <a:gradFill rotWithShape="1">
                <a:gsLst>
                  <a:gs pos="0">
                    <a:srgbClr val="7E0D91"/>
                  </a:gs>
                  <a:gs pos="100000">
                    <a:srgbClr val="7E0D91">
                      <a:gamma/>
                      <a:shade val="57255"/>
                      <a:invGamma/>
                    </a:srgbClr>
                  </a:gs>
                </a:gsLst>
                <a:path path="rect">
                  <a:fillToRect l="100000" t="100000"/>
                </a:path>
              </a:gradFill>
              <a:ln w="9525" algn="ctr">
                <a:noFill/>
                <a:round/>
                <a:headEnd/>
                <a:tailEnd/>
              </a:ln>
              <a:effectLst/>
            </p:spPr>
            <p:txBody>
              <a:bodyPr wrap="none" anchor="ctr"/>
              <a:lstStyle/>
              <a:p>
                <a:endParaRPr lang="fr-FR"/>
              </a:p>
            </p:txBody>
          </p:sp>
          <p:sp>
            <p:nvSpPr>
              <p:cNvPr id="25" name="Oval 58"/>
              <p:cNvSpPr>
                <a:spLocks noChangeArrowheads="1"/>
              </p:cNvSpPr>
              <p:nvPr/>
            </p:nvSpPr>
            <p:spPr bwMode="gray">
              <a:xfrm>
                <a:off x="576" y="2846"/>
                <a:ext cx="928" cy="929"/>
              </a:xfrm>
              <a:prstGeom prst="ellipse">
                <a:avLst/>
              </a:prstGeom>
              <a:gradFill rotWithShape="1">
                <a:gsLst>
                  <a:gs pos="0">
                    <a:srgbClr val="7E0D91">
                      <a:alpha val="85001"/>
                    </a:srgbClr>
                  </a:gs>
                  <a:gs pos="100000">
                    <a:srgbClr val="7E0D91">
                      <a:gamma/>
                      <a:shade val="63529"/>
                      <a:invGamma/>
                    </a:srgbClr>
                  </a:gs>
                </a:gsLst>
                <a:lin ang="2700000" scaled="1"/>
              </a:gradFill>
              <a:ln w="9525" algn="ctr">
                <a:noFill/>
                <a:round/>
                <a:headEnd/>
                <a:tailEnd/>
              </a:ln>
              <a:effectLst/>
            </p:spPr>
            <p:txBody>
              <a:bodyPr wrap="none" anchor="ctr"/>
              <a:lstStyle/>
              <a:p>
                <a:endParaRPr lang="fr-FR"/>
              </a:p>
            </p:txBody>
          </p:sp>
          <p:sp>
            <p:nvSpPr>
              <p:cNvPr id="26" name="Oval 59"/>
              <p:cNvSpPr>
                <a:spLocks noChangeArrowheads="1"/>
              </p:cNvSpPr>
              <p:nvPr/>
            </p:nvSpPr>
            <p:spPr bwMode="gray">
              <a:xfrm>
                <a:off x="612" y="2880"/>
                <a:ext cx="839" cy="839"/>
              </a:xfrm>
              <a:prstGeom prst="ellipse">
                <a:avLst/>
              </a:prstGeom>
              <a:gradFill rotWithShape="1">
                <a:gsLst>
                  <a:gs pos="0">
                    <a:srgbClr val="7E0D91"/>
                  </a:gs>
                  <a:gs pos="100000">
                    <a:srgbClr val="7E0D91">
                      <a:gamma/>
                      <a:shade val="72549"/>
                      <a:invGamma/>
                    </a:srgbClr>
                  </a:gs>
                </a:gsLst>
                <a:lin ang="2700000" scaled="1"/>
              </a:gradFill>
              <a:ln w="9525" algn="ctr">
                <a:noFill/>
                <a:round/>
                <a:headEnd/>
                <a:tailEnd/>
              </a:ln>
              <a:effectLst/>
            </p:spPr>
            <p:txBody>
              <a:bodyPr wrap="none" anchor="ctr"/>
              <a:lstStyle/>
              <a:p>
                <a:endParaRPr lang="fr-FR"/>
              </a:p>
            </p:txBody>
          </p:sp>
          <p:pic>
            <p:nvPicPr>
              <p:cNvPr id="27" name="Picture 60" descr="Picture1"/>
              <p:cNvPicPr>
                <a:picLocks noChangeAspect="1" noChangeArrowheads="1"/>
              </p:cNvPicPr>
              <p:nvPr/>
            </p:nvPicPr>
            <p:blipFill>
              <a:blip r:embed="rId3" cstate="print"/>
              <a:srcRect/>
              <a:stretch>
                <a:fillRect/>
              </a:stretch>
            </p:blipFill>
            <p:spPr bwMode="gray">
              <a:xfrm>
                <a:off x="576" y="2880"/>
                <a:ext cx="616" cy="616"/>
              </a:xfrm>
              <a:prstGeom prst="rect">
                <a:avLst/>
              </a:prstGeom>
              <a:noFill/>
            </p:spPr>
          </p:pic>
        </p:grpSp>
        <p:sp>
          <p:nvSpPr>
            <p:cNvPr id="22" name="Text Box 40"/>
            <p:cNvSpPr txBox="1">
              <a:spLocks noChangeArrowheads="1"/>
            </p:cNvSpPr>
            <p:nvPr/>
          </p:nvSpPr>
          <p:spPr bwMode="gray">
            <a:xfrm>
              <a:off x="3223228" y="2960739"/>
              <a:ext cx="1152128" cy="830997"/>
            </a:xfrm>
            <a:prstGeom prst="rect">
              <a:avLst/>
            </a:prstGeom>
            <a:noFill/>
            <a:ln w="9525" algn="ctr">
              <a:noFill/>
              <a:miter lim="800000"/>
              <a:headEnd/>
              <a:tailEnd/>
            </a:ln>
            <a:effectLst/>
          </p:spPr>
          <p:txBody>
            <a:bodyPr wrap="square">
              <a:spAutoFit/>
            </a:bodyPr>
            <a:lstStyle/>
            <a:p>
              <a:r>
                <a:rPr lang="ar-S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الفهم والمعنى</a:t>
              </a:r>
              <a:endPar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
        <p:nvSpPr>
          <p:cNvPr id="28" name="Rectangle à coins arrondis 27"/>
          <p:cNvSpPr/>
          <p:nvPr/>
        </p:nvSpPr>
        <p:spPr bwMode="auto">
          <a:xfrm>
            <a:off x="251520" y="1643050"/>
            <a:ext cx="6392182" cy="1500198"/>
          </a:xfrm>
          <a:prstGeom prst="round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just" rtl="1"/>
            <a:r>
              <a:rPr lang="ar-SA" b="1" dirty="0" smtClean="0"/>
              <a:t>تعزيز التعلم ي</a:t>
            </a:r>
            <a:r>
              <a:rPr lang="ar-MA" b="1" dirty="0" smtClean="0"/>
              <a:t>تطلب</a:t>
            </a:r>
            <a:r>
              <a:rPr lang="ar-SA" b="1" dirty="0" smtClean="0"/>
              <a:t> أن يكون دافعا داخليا نابعا من الذات نفسها </a:t>
            </a:r>
            <a:r>
              <a:rPr lang="ar-MA" b="1" dirty="0" err="1" smtClean="0"/>
              <a:t>.</a:t>
            </a:r>
            <a:endParaRPr kumimoji="0" lang="fr-FR" b="1" i="0" u="none" strike="noStrike" cap="none" normalizeH="0" baseline="0" dirty="0" smtClean="0">
              <a:ln>
                <a:noFill/>
              </a:ln>
              <a:solidFill>
                <a:schemeClr val="tx1"/>
              </a:solidFill>
              <a:effectLst/>
              <a:latin typeface="Times New Roman"/>
            </a:endParaRPr>
          </a:p>
        </p:txBody>
      </p:sp>
      <p:sp>
        <p:nvSpPr>
          <p:cNvPr id="29" name="Rectangle à coins arrondis 28"/>
          <p:cNvSpPr/>
          <p:nvPr/>
        </p:nvSpPr>
        <p:spPr bwMode="auto">
          <a:xfrm>
            <a:off x="251520" y="3357562"/>
            <a:ext cx="6392182" cy="1583606"/>
          </a:xfrm>
          <a:prstGeom prst="round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r" rtl="1"/>
            <a:r>
              <a:rPr lang="ar-SA" b="1" dirty="0" smtClean="0">
                <a:cs typeface="+mj-cs"/>
              </a:rPr>
              <a:t>يتحقق التعلم عند تحقق الفهم الذي هو مكشف استبصاري لمعنى </a:t>
            </a:r>
            <a:r>
              <a:rPr lang="ar-SA" b="1" dirty="0" err="1" smtClean="0">
                <a:cs typeface="+mj-cs"/>
              </a:rPr>
              <a:t>الجشطلت</a:t>
            </a:r>
            <a:r>
              <a:rPr lang="ar-SA" b="1" dirty="0" smtClean="0">
                <a:cs typeface="+mj-cs"/>
              </a:rPr>
              <a:t>، أي كشف جميع العلاقات المرتبطة بالموضوع، والانتقال من الغموض إلى الوضوح</a:t>
            </a:r>
            <a:r>
              <a:rPr lang="fr-FR" b="1" dirty="0" smtClean="0">
                <a:cs typeface="+mj-cs"/>
              </a:rPr>
              <a:t>. </a:t>
            </a:r>
            <a:r>
              <a:rPr lang="fr-FR" dirty="0" smtClean="0"/>
              <a:t/>
            </a:r>
            <a:br>
              <a:rPr lang="fr-FR" dirty="0" smtClean="0"/>
            </a:br>
            <a:endParaRPr kumimoji="0" lang="fr-FR" sz="2400" b="0" i="0" u="none" strike="noStrike" cap="none" normalizeH="0" baseline="0" dirty="0" smtClean="0">
              <a:ln>
                <a:noFill/>
              </a:ln>
              <a:solidFill>
                <a:schemeClr val="tx1"/>
              </a:solidFill>
              <a:effectLst/>
              <a:latin typeface="Times New Roman"/>
            </a:endParaRPr>
          </a:p>
        </p:txBody>
      </p:sp>
      <p:sp>
        <p:nvSpPr>
          <p:cNvPr id="32" name="Rectangle 31"/>
          <p:cNvSpPr/>
          <p:nvPr/>
        </p:nvSpPr>
        <p:spPr>
          <a:xfrm>
            <a:off x="7164288" y="1916832"/>
            <a:ext cx="952505" cy="830997"/>
          </a:xfrm>
          <a:prstGeom prst="rect">
            <a:avLst/>
          </a:prstGeom>
        </p:spPr>
        <p:txBody>
          <a:bodyPr wrap="none">
            <a:spAutoFit/>
          </a:bodyPr>
          <a:lstStyle/>
          <a:p>
            <a:r>
              <a:rPr lang="ar-S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الدافعية </a:t>
            </a:r>
            <a:endParaRPr lang="ar-MA"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r>
              <a:rPr lang="ar-S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الأصلية</a:t>
            </a:r>
            <a:endParaRPr lang="fr-F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290">
                                          <p:stCondLst>
                                            <p:cond delay="0"/>
                                          </p:stCondLst>
                                        </p:cTn>
                                        <p:tgtEl>
                                          <p:spTgt spid="3"/>
                                        </p:tgtEl>
                                      </p:cBhvr>
                                    </p:animEffect>
                                    <p:anim calcmode="lin" valueType="num">
                                      <p:cBhvr>
                                        <p:cTn id="8"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gtEl>
                                      </p:cBhvr>
                                      <p:to x="100000" y="60000"/>
                                    </p:animScale>
                                    <p:animScale>
                                      <p:cBhvr>
                                        <p:cTn id="14" dur="83" decel="50000">
                                          <p:stCondLst>
                                            <p:cond delay="338"/>
                                          </p:stCondLst>
                                        </p:cTn>
                                        <p:tgtEl>
                                          <p:spTgt spid="3"/>
                                        </p:tgtEl>
                                      </p:cBhvr>
                                      <p:to x="100000" y="100000"/>
                                    </p:animScale>
                                    <p:animScale>
                                      <p:cBhvr>
                                        <p:cTn id="15" dur="13">
                                          <p:stCondLst>
                                            <p:cond delay="656"/>
                                          </p:stCondLst>
                                        </p:cTn>
                                        <p:tgtEl>
                                          <p:spTgt spid="3"/>
                                        </p:tgtEl>
                                      </p:cBhvr>
                                      <p:to x="100000" y="80000"/>
                                    </p:animScale>
                                    <p:animScale>
                                      <p:cBhvr>
                                        <p:cTn id="16" dur="83" decel="50000">
                                          <p:stCondLst>
                                            <p:cond delay="669"/>
                                          </p:stCondLst>
                                        </p:cTn>
                                        <p:tgtEl>
                                          <p:spTgt spid="3"/>
                                        </p:tgtEl>
                                      </p:cBhvr>
                                      <p:to x="100000" y="100000"/>
                                    </p:animScale>
                                    <p:animScale>
                                      <p:cBhvr>
                                        <p:cTn id="17" dur="13">
                                          <p:stCondLst>
                                            <p:cond delay="821"/>
                                          </p:stCondLst>
                                        </p:cTn>
                                        <p:tgtEl>
                                          <p:spTgt spid="3"/>
                                        </p:tgtEl>
                                      </p:cBhvr>
                                      <p:to x="100000" y="90000"/>
                                    </p:animScale>
                                    <p:animScale>
                                      <p:cBhvr>
                                        <p:cTn id="18" dur="83" decel="50000">
                                          <p:stCondLst>
                                            <p:cond delay="834"/>
                                          </p:stCondLst>
                                        </p:cTn>
                                        <p:tgtEl>
                                          <p:spTgt spid="3"/>
                                        </p:tgtEl>
                                      </p:cBhvr>
                                      <p:to x="100000" y="100000"/>
                                    </p:animScale>
                                    <p:animScale>
                                      <p:cBhvr>
                                        <p:cTn id="19" dur="13">
                                          <p:stCondLst>
                                            <p:cond delay="904"/>
                                          </p:stCondLst>
                                        </p:cTn>
                                        <p:tgtEl>
                                          <p:spTgt spid="3"/>
                                        </p:tgtEl>
                                      </p:cBhvr>
                                      <p:to x="100000" y="95000"/>
                                    </p:animScale>
                                    <p:animScale>
                                      <p:cBhvr>
                                        <p:cTn id="20" dur="83" decel="50000">
                                          <p:stCondLst>
                                            <p:cond delay="917"/>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290">
                                          <p:stCondLst>
                                            <p:cond delay="0"/>
                                          </p:stCondLst>
                                        </p:cTn>
                                        <p:tgtEl>
                                          <p:spTgt spid="5"/>
                                        </p:tgtEl>
                                      </p:cBhvr>
                                    </p:animEffect>
                                    <p:anim calcmode="lin" valueType="num">
                                      <p:cBhvr>
                                        <p:cTn id="33"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4"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5"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36"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37"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38" dur="13">
                                          <p:stCondLst>
                                            <p:cond delay="325"/>
                                          </p:stCondLst>
                                        </p:cTn>
                                        <p:tgtEl>
                                          <p:spTgt spid="5"/>
                                        </p:tgtEl>
                                      </p:cBhvr>
                                      <p:to x="100000" y="60000"/>
                                    </p:animScale>
                                    <p:animScale>
                                      <p:cBhvr>
                                        <p:cTn id="39" dur="83" decel="50000">
                                          <p:stCondLst>
                                            <p:cond delay="338"/>
                                          </p:stCondLst>
                                        </p:cTn>
                                        <p:tgtEl>
                                          <p:spTgt spid="5"/>
                                        </p:tgtEl>
                                      </p:cBhvr>
                                      <p:to x="100000" y="100000"/>
                                    </p:animScale>
                                    <p:animScale>
                                      <p:cBhvr>
                                        <p:cTn id="40" dur="13">
                                          <p:stCondLst>
                                            <p:cond delay="656"/>
                                          </p:stCondLst>
                                        </p:cTn>
                                        <p:tgtEl>
                                          <p:spTgt spid="5"/>
                                        </p:tgtEl>
                                      </p:cBhvr>
                                      <p:to x="100000" y="80000"/>
                                    </p:animScale>
                                    <p:animScale>
                                      <p:cBhvr>
                                        <p:cTn id="41" dur="83" decel="50000">
                                          <p:stCondLst>
                                            <p:cond delay="669"/>
                                          </p:stCondLst>
                                        </p:cTn>
                                        <p:tgtEl>
                                          <p:spTgt spid="5"/>
                                        </p:tgtEl>
                                      </p:cBhvr>
                                      <p:to x="100000" y="100000"/>
                                    </p:animScale>
                                    <p:animScale>
                                      <p:cBhvr>
                                        <p:cTn id="42" dur="13">
                                          <p:stCondLst>
                                            <p:cond delay="821"/>
                                          </p:stCondLst>
                                        </p:cTn>
                                        <p:tgtEl>
                                          <p:spTgt spid="5"/>
                                        </p:tgtEl>
                                      </p:cBhvr>
                                      <p:to x="100000" y="90000"/>
                                    </p:animScale>
                                    <p:animScale>
                                      <p:cBhvr>
                                        <p:cTn id="43" dur="83" decel="50000">
                                          <p:stCondLst>
                                            <p:cond delay="834"/>
                                          </p:stCondLst>
                                        </p:cTn>
                                        <p:tgtEl>
                                          <p:spTgt spid="5"/>
                                        </p:tgtEl>
                                      </p:cBhvr>
                                      <p:to x="100000" y="100000"/>
                                    </p:animScale>
                                    <p:animScale>
                                      <p:cBhvr>
                                        <p:cTn id="44" dur="13">
                                          <p:stCondLst>
                                            <p:cond delay="904"/>
                                          </p:stCondLst>
                                        </p:cTn>
                                        <p:tgtEl>
                                          <p:spTgt spid="5"/>
                                        </p:tgtEl>
                                      </p:cBhvr>
                                      <p:to x="100000" y="95000"/>
                                    </p:animScale>
                                    <p:animScale>
                                      <p:cBhvr>
                                        <p:cTn id="45" dur="83" decel="50000">
                                          <p:stCondLst>
                                            <p:cond delay="917"/>
                                          </p:stCondLst>
                                        </p:cTn>
                                        <p:tgtEl>
                                          <p:spTgt spid="5"/>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1000"/>
                                        <p:tgtEl>
                                          <p:spTgt spid="29"/>
                                        </p:tgtEl>
                                      </p:cBhvr>
                                    </p:animEffect>
                                    <p:anim calcmode="lin" valueType="num">
                                      <p:cBhvr>
                                        <p:cTn id="51" dur="1000" fill="hold"/>
                                        <p:tgtEl>
                                          <p:spTgt spid="29"/>
                                        </p:tgtEl>
                                        <p:attrNameLst>
                                          <p:attrName>ppt_x</p:attrName>
                                        </p:attrNameLst>
                                      </p:cBhvr>
                                      <p:tavLst>
                                        <p:tav tm="0">
                                          <p:val>
                                            <p:strVal val="#ppt_x"/>
                                          </p:val>
                                        </p:tav>
                                        <p:tav tm="100000">
                                          <p:val>
                                            <p:strVal val="#ppt_x"/>
                                          </p:val>
                                        </p:tav>
                                      </p:tavLst>
                                    </p:anim>
                                    <p:anim calcmode="lin" valueType="num">
                                      <p:cBhvr>
                                        <p:cTn id="52"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077200" cy="1143000"/>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3600" b="1" cap="none" dirty="0" smtClean="0">
                <a:ln/>
                <a:solidFill>
                  <a:schemeClr val="accent3"/>
                </a:solidFill>
              </a:rPr>
              <a:t>مبادئ التعلم في النظرية الجشطلتية</a:t>
            </a:r>
            <a:r>
              <a:rPr lang="fr-FR" sz="3600" b="1" cap="none" dirty="0" smtClean="0">
                <a:ln/>
                <a:solidFill>
                  <a:schemeClr val="accent3"/>
                </a:solidFill>
              </a:rPr>
              <a:t/>
            </a:r>
            <a:br>
              <a:rPr lang="fr-FR" sz="3600" b="1" cap="none" dirty="0" smtClean="0">
                <a:ln/>
                <a:solidFill>
                  <a:schemeClr val="accent3"/>
                </a:solidFill>
              </a:rPr>
            </a:br>
            <a:endParaRPr lang="fr-FR" sz="3600" b="1" cap="none" dirty="0">
              <a:ln/>
              <a:solidFill>
                <a:schemeClr val="accent3"/>
              </a:solidFill>
            </a:endParaRPr>
          </a:p>
        </p:txBody>
      </p:sp>
      <p:sp>
        <p:nvSpPr>
          <p:cNvPr id="3" name="Espace réservé du contenu 2"/>
          <p:cNvSpPr>
            <a:spLocks noGrp="1"/>
          </p:cNvSpPr>
          <p:nvPr>
            <p:ph sz="quarter" idx="1"/>
          </p:nvPr>
        </p:nvSpPr>
        <p:spPr>
          <a:xfrm>
            <a:off x="495300" y="1484784"/>
            <a:ext cx="8064500" cy="4896543"/>
          </a:xfrm>
        </p:spPr>
        <p:txBody>
          <a:bodyPr/>
          <a:lstStyle/>
          <a:p>
            <a:pPr algn="r">
              <a:buNone/>
            </a:pPr>
            <a:r>
              <a:rPr lang="ar-SA" dirty="0" smtClean="0"/>
              <a:t>نورد بعض مبادئ التعلم حسب وجهة نظر </a:t>
            </a:r>
            <a:r>
              <a:rPr lang="ar-SA" dirty="0" err="1" smtClean="0"/>
              <a:t>الجشطلت</a:t>
            </a:r>
            <a:r>
              <a:rPr lang="ar-MA" dirty="0" err="1" smtClean="0"/>
              <a:t>:</a:t>
            </a:r>
            <a:endParaRPr lang="ar-MA" dirty="0" smtClean="0"/>
          </a:p>
          <a:p>
            <a:pPr algn="r">
              <a:buNone/>
            </a:pPr>
            <a:endParaRPr lang="fr-FR" dirty="0" smtClean="0"/>
          </a:p>
          <a:p>
            <a:pPr algn="r">
              <a:buNone/>
            </a:pPr>
            <a:endParaRPr lang="fr-FR" dirty="0" smtClean="0"/>
          </a:p>
          <a:p>
            <a:pPr algn="r">
              <a:buNone/>
            </a:pPr>
            <a:endParaRPr lang="fr-FR" dirty="0" smtClean="0"/>
          </a:p>
          <a:p>
            <a:pPr algn="r">
              <a:buNone/>
            </a:pPr>
            <a:endParaRPr lang="fr-FR" dirty="0"/>
          </a:p>
        </p:txBody>
      </p:sp>
      <p:sp>
        <p:nvSpPr>
          <p:cNvPr id="5" name="Rectangle à coins arrondis 4"/>
          <p:cNvSpPr/>
          <p:nvPr/>
        </p:nvSpPr>
        <p:spPr bwMode="auto">
          <a:xfrm>
            <a:off x="2915816" y="3068960"/>
            <a:ext cx="5688632" cy="576064"/>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r"/>
            <a:r>
              <a:rPr lang="ar-SA" dirty="0" smtClean="0">
                <a:solidFill>
                  <a:schemeClr val="tx1"/>
                </a:solidFill>
              </a:rPr>
              <a:t>إن الفهم وتحقيق الاستبصار يفترض إعادة البنية</a:t>
            </a:r>
            <a:endParaRPr lang="fr-FR" dirty="0" smtClean="0">
              <a:solidFill>
                <a:schemeClr val="tx1"/>
              </a:solidFill>
            </a:endParaRPr>
          </a:p>
          <a:p>
            <a:r>
              <a:rPr lang="ar-MA" dirty="0" smtClean="0"/>
              <a:t>         </a:t>
            </a:r>
            <a:endParaRPr lang="fr-FR"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a:endParaRPr>
          </a:p>
        </p:txBody>
      </p:sp>
      <p:sp>
        <p:nvSpPr>
          <p:cNvPr id="6" name="Rectangle à coins arrondis 5"/>
          <p:cNvSpPr/>
          <p:nvPr/>
        </p:nvSpPr>
        <p:spPr bwMode="auto">
          <a:xfrm>
            <a:off x="2267744" y="4797152"/>
            <a:ext cx="5688632" cy="576064"/>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r">
              <a:buNone/>
            </a:pPr>
            <a:r>
              <a:rPr lang="ar-SA" dirty="0" smtClean="0">
                <a:solidFill>
                  <a:schemeClr val="tx1"/>
                </a:solidFill>
              </a:rPr>
              <a:t>الحفظ والتطبيق الآلي للمعارف تعلم سلبي</a:t>
            </a:r>
            <a:endParaRPr lang="fr-FR" dirty="0" smtClean="0">
              <a:solidFill>
                <a:schemeClr val="tx1"/>
              </a:solidFill>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a:endParaRPr>
          </a:p>
        </p:txBody>
      </p:sp>
      <p:sp>
        <p:nvSpPr>
          <p:cNvPr id="7" name="Rectangle à coins arrondis 6"/>
          <p:cNvSpPr/>
          <p:nvPr/>
        </p:nvSpPr>
        <p:spPr bwMode="auto">
          <a:xfrm>
            <a:off x="2483768" y="4221088"/>
            <a:ext cx="5688632" cy="576064"/>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r"/>
            <a:r>
              <a:rPr lang="ar-SA" dirty="0" smtClean="0">
                <a:solidFill>
                  <a:schemeClr val="tx1"/>
                </a:solidFill>
              </a:rPr>
              <a:t>الانتقال شرط التعلم </a:t>
            </a:r>
            <a:r>
              <a:rPr lang="ar-SA" dirty="0" err="1" smtClean="0">
                <a:solidFill>
                  <a:schemeClr val="tx1"/>
                </a:solidFill>
              </a:rPr>
              <a:t>الحقيقي</a:t>
            </a:r>
            <a:endParaRPr kumimoji="0" lang="fr-FR" sz="2400" b="0" i="0" u="none" strike="noStrike" cap="none" normalizeH="0" baseline="0" dirty="0" smtClean="0">
              <a:ln>
                <a:noFill/>
              </a:ln>
              <a:solidFill>
                <a:schemeClr val="tx1"/>
              </a:solidFill>
              <a:effectLst/>
              <a:latin typeface="Times New Roman"/>
            </a:endParaRPr>
          </a:p>
        </p:txBody>
      </p:sp>
      <p:sp>
        <p:nvSpPr>
          <p:cNvPr id="8" name="Rectangle à coins arrondis 7"/>
          <p:cNvSpPr/>
          <p:nvPr/>
        </p:nvSpPr>
        <p:spPr bwMode="auto">
          <a:xfrm>
            <a:off x="2699792" y="3645024"/>
            <a:ext cx="5688632" cy="576064"/>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r"/>
            <a:r>
              <a:rPr lang="ar-SA" dirty="0" smtClean="0">
                <a:solidFill>
                  <a:schemeClr val="tx1"/>
                </a:solidFill>
              </a:rPr>
              <a:t>التعلم يقترن بالنتائج</a:t>
            </a:r>
            <a:endParaRPr kumimoji="0" lang="fr-FR" sz="2400" b="0" i="0" u="none" strike="noStrike" cap="none" normalizeH="0" baseline="0" dirty="0" smtClean="0">
              <a:ln>
                <a:noFill/>
              </a:ln>
              <a:solidFill>
                <a:schemeClr val="tx1"/>
              </a:solidFill>
              <a:effectLst/>
              <a:latin typeface="Times New Roman"/>
            </a:endParaRPr>
          </a:p>
        </p:txBody>
      </p:sp>
      <p:sp>
        <p:nvSpPr>
          <p:cNvPr id="9" name="Rectangle à coins arrondis 8"/>
          <p:cNvSpPr/>
          <p:nvPr/>
        </p:nvSpPr>
        <p:spPr bwMode="auto">
          <a:xfrm>
            <a:off x="3131840" y="2492896"/>
            <a:ext cx="5688632" cy="576064"/>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r"/>
            <a:r>
              <a:rPr lang="ar-SA" dirty="0" smtClean="0"/>
              <a:t>الاستبصار شرط للتعلم </a:t>
            </a:r>
            <a:r>
              <a:rPr lang="ar-SA" dirty="0" err="1" smtClean="0"/>
              <a:t>الحقيقي</a:t>
            </a:r>
            <a:r>
              <a:rPr lang="ar-MA" dirty="0" smtClean="0"/>
              <a:t>                </a:t>
            </a:r>
            <a:endParaRPr lang="fr-FR"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a:endParaRPr>
          </a:p>
        </p:txBody>
      </p:sp>
      <p:sp>
        <p:nvSpPr>
          <p:cNvPr id="11" name="Rectangle à coins arrondis 10"/>
          <p:cNvSpPr/>
          <p:nvPr/>
        </p:nvSpPr>
        <p:spPr bwMode="auto">
          <a:xfrm>
            <a:off x="2051720" y="5373216"/>
            <a:ext cx="5688632" cy="576064"/>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ar-SA" dirty="0" smtClean="0">
                <a:solidFill>
                  <a:schemeClr val="tx1"/>
                </a:solidFill>
              </a:rPr>
              <a:t>الاستبصار حافز قوي, و التعزيز الخارجي عامل سلبي</a:t>
            </a:r>
            <a:endParaRPr kumimoji="0" lang="fr-FR" sz="2400" b="0" i="0" u="none" strike="noStrike" cap="none" normalizeH="0" baseline="0" dirty="0" smtClean="0">
              <a:ln>
                <a:noFill/>
              </a:ln>
              <a:solidFill>
                <a:schemeClr val="tx1"/>
              </a:solidFill>
              <a:effectLst/>
              <a:latin typeface="Times New Roman"/>
            </a:endParaRPr>
          </a:p>
        </p:txBody>
      </p:sp>
      <p:sp>
        <p:nvSpPr>
          <p:cNvPr id="12" name="Rectangle à coins arrondis 11"/>
          <p:cNvSpPr/>
          <p:nvPr/>
        </p:nvSpPr>
        <p:spPr bwMode="auto">
          <a:xfrm>
            <a:off x="1835696" y="5949280"/>
            <a:ext cx="5688632" cy="576064"/>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r"/>
            <a:r>
              <a:rPr lang="ar-SA" dirty="0" smtClean="0">
                <a:solidFill>
                  <a:schemeClr val="tx1"/>
                </a:solidFill>
              </a:rPr>
              <a:t>الاستبصار تفاعل ايجابي مع موضوع التعلم</a:t>
            </a:r>
            <a:endParaRPr kumimoji="0" lang="fr-FR" sz="2400" b="0" i="0" u="none" strike="noStrike" cap="none" normalizeH="0" baseline="0" dirty="0" smtClean="0">
              <a:ln>
                <a:noFill/>
              </a:ln>
              <a:solidFill>
                <a:schemeClr val="tx1"/>
              </a:solidFill>
              <a:effectLst/>
              <a:latin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ox(in)">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heckerboard(across)">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heckerboard(across)">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checkerboard(across)">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checkerboard(across)">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checkerboard(across)">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checkerboard(across)">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checkerboard(across)">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P spid="7" grpId="0" animBg="1"/>
      <p:bldP spid="8" grpId="0" animBg="1"/>
      <p:bldP spid="9" grpId="0" animBg="1"/>
      <p:bldP spid="11" grpId="0" animBg="1"/>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077200" cy="114300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3600" b="1" u="sng" cap="none" dirty="0" smtClean="0">
                <a:ln/>
                <a:solidFill>
                  <a:schemeClr val="accent3"/>
                </a:solidFill>
              </a:rPr>
              <a:t>النظرية الجشطلتية والتربية</a:t>
            </a:r>
            <a:endParaRPr lang="fr-FR" sz="3600" b="1" cap="none" dirty="0">
              <a:ln/>
              <a:solidFill>
                <a:schemeClr val="accent3"/>
              </a:solidFill>
            </a:endParaRPr>
          </a:p>
        </p:txBody>
      </p:sp>
      <p:sp>
        <p:nvSpPr>
          <p:cNvPr id="4" name="Rectangle à coins arrondis 3"/>
          <p:cNvSpPr/>
          <p:nvPr/>
        </p:nvSpPr>
        <p:spPr bwMode="auto">
          <a:xfrm>
            <a:off x="179512" y="1772816"/>
            <a:ext cx="8748464" cy="1872208"/>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r" rtl="1">
              <a:buNone/>
            </a:pPr>
            <a:r>
              <a:rPr lang="ar-SA" sz="2800" dirty="0" smtClean="0"/>
              <a:t>ساهمت نظرية التعلم في تغيير و تطوير السياسات التعليمية و التربوية في عدة دول، ذلك في النصف الأول من القرن</a:t>
            </a:r>
            <a:r>
              <a:rPr lang="ar-MA" sz="2800" dirty="0" smtClean="0"/>
              <a:t> </a:t>
            </a:r>
            <a:r>
              <a:rPr lang="ar-SA" sz="2800" dirty="0" err="1" smtClean="0"/>
              <a:t>20.</a:t>
            </a:r>
            <a:r>
              <a:rPr lang="ar-SA" sz="2800" dirty="0" smtClean="0"/>
              <a:t> تحتكم </a:t>
            </a:r>
            <a:r>
              <a:rPr lang="ar-SA" sz="2800" dirty="0" err="1" smtClean="0"/>
              <a:t>بيداغوجيا</a:t>
            </a:r>
            <a:r>
              <a:rPr lang="ar-SA" sz="2800" dirty="0" smtClean="0"/>
              <a:t> </a:t>
            </a:r>
            <a:r>
              <a:rPr lang="ar-SA" sz="2800" dirty="0" err="1" smtClean="0"/>
              <a:t>الجشطلت</a:t>
            </a:r>
            <a:r>
              <a:rPr lang="ar-SA" sz="2800" dirty="0" smtClean="0"/>
              <a:t> من مبدأ الكل قبل الجزء، الشيء الذي يعني إعادة التنظيم و البنية الداخلية لموضوع التعلم.</a:t>
            </a:r>
            <a:endParaRPr lang="fr-FR" sz="2800" dirty="0" smtClean="0"/>
          </a:p>
        </p:txBody>
      </p:sp>
      <p:sp>
        <p:nvSpPr>
          <p:cNvPr id="5" name="Rectangle à coins arrondis 4"/>
          <p:cNvSpPr/>
          <p:nvPr/>
        </p:nvSpPr>
        <p:spPr bwMode="auto">
          <a:xfrm>
            <a:off x="179512" y="3645024"/>
            <a:ext cx="8748464" cy="1872208"/>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r" rtl="1"/>
            <a:r>
              <a:rPr lang="ar-SA" sz="2800" dirty="0" smtClean="0"/>
              <a:t>لقد استفاد </a:t>
            </a:r>
            <a:r>
              <a:rPr lang="ar-SA" sz="2800" dirty="0" err="1" smtClean="0"/>
              <a:t>الديداكتيك</a:t>
            </a:r>
            <a:r>
              <a:rPr lang="ar-SA" sz="2800" dirty="0" smtClean="0"/>
              <a:t> من النظرية </a:t>
            </a:r>
            <a:r>
              <a:rPr lang="ar-SA" sz="2800" dirty="0" err="1" smtClean="0"/>
              <a:t>الجشطلتية</a:t>
            </a:r>
            <a:r>
              <a:rPr lang="ar-SA" sz="2800" dirty="0" smtClean="0"/>
              <a:t>، فأصبح التعليم يبدأ من تقديم الموضوع شموليا، فجزئيا وفق مسطرة الانتقال من الكل إلى الجزء، دون الإخلال بالبنية الداخلية، و في نفس الوقت تحقيق الاستبصار على كل جزء على </a:t>
            </a:r>
            <a:r>
              <a:rPr lang="ar-SA" sz="2800" dirty="0" err="1" smtClean="0"/>
              <a:t>حدة.</a:t>
            </a:r>
            <a:endParaRPr lang="fr-FR" sz="2800" dirty="0" smtClean="0"/>
          </a:p>
          <a:p>
            <a:pPr algn="r" rtl="1">
              <a:buNone/>
            </a:pPr>
            <a:endParaRPr lang="fr-FR" dirty="0" smtClean="0"/>
          </a:p>
        </p:txBody>
      </p:sp>
      <p:sp>
        <p:nvSpPr>
          <p:cNvPr id="6" name="Rectangle à coins arrondis 5"/>
          <p:cNvSpPr/>
          <p:nvPr/>
        </p:nvSpPr>
        <p:spPr bwMode="auto">
          <a:xfrm>
            <a:off x="179512" y="5517232"/>
            <a:ext cx="8748464" cy="1152128"/>
          </a:xfrm>
          <a:prstGeom prst="roundRect">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r" rtl="1"/>
            <a:r>
              <a:rPr lang="ar-SA" sz="2800" dirty="0" smtClean="0"/>
              <a:t>و هكذا فنظرية </a:t>
            </a:r>
            <a:r>
              <a:rPr lang="ar-SA" sz="2800" dirty="0" err="1" smtClean="0"/>
              <a:t>الجشطلت</a:t>
            </a:r>
            <a:r>
              <a:rPr lang="ar-SA" sz="2800" dirty="0" smtClean="0"/>
              <a:t> ساهمت بحد كبير في صياغة </a:t>
            </a:r>
            <a:r>
              <a:rPr lang="ar-SA" sz="2800" dirty="0" err="1" smtClean="0"/>
              <a:t>السيكولوجيا</a:t>
            </a:r>
            <a:r>
              <a:rPr lang="ar-SA" sz="2800" dirty="0" smtClean="0"/>
              <a:t> المعرفية, و بالخصوص سيكولوجيا حل </a:t>
            </a:r>
            <a:r>
              <a:rPr lang="ar-SA" sz="2800" dirty="0" err="1" smtClean="0"/>
              <a:t>المشكلات...</a:t>
            </a:r>
            <a:endParaRPr lang="fr-FR" sz="2800" dirty="0" smtClean="0"/>
          </a:p>
          <a:p>
            <a:pPr algn="r" rtl="1">
              <a:buNone/>
            </a:pPr>
            <a:endParaRPr lang="fr-F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1428728" y="2571744"/>
            <a:ext cx="6143668" cy="185738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2075" tIns="46038" rIns="92075" bIns="46038" numCol="1" anchor="ctr" anchorCtr="0" compatLnSpc="1">
            <a:prstTxWarp prst="textNoShape">
              <a:avLst/>
            </a:prstTxWarp>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lvl="0" algn="ctr" eaLnBrk="1" hangingPunct="1"/>
            <a:r>
              <a:rPr kumimoji="1" lang="ar-MA" sz="6600" b="1" kern="0" dirty="0" smtClean="0">
                <a:ln/>
                <a:solidFill>
                  <a:schemeClr val="accent3"/>
                </a:solidFill>
              </a:rPr>
              <a:t>النظرية البنائية</a:t>
            </a:r>
            <a:endParaRPr kumimoji="1" lang="fr-FR" sz="6600" b="1" i="0" u="none" strike="noStrike" kern="0" normalizeH="0" baseline="0" noProof="0" dirty="0">
              <a:ln/>
              <a:solidFill>
                <a:schemeClr val="accent3"/>
              </a:solidFill>
              <a:uLnTx/>
              <a:uFillTx/>
              <a:latin typeface="+mn-lt"/>
              <a:ea typeface="+mn-ea"/>
              <a:cs typeface="+mn-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20688"/>
            <a:ext cx="8077200" cy="1143000"/>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fr-FR" sz="4000" b="1" cap="none" dirty="0" smtClean="0">
                <a:ln/>
                <a:solidFill>
                  <a:schemeClr val="accent3"/>
                </a:solidFill>
              </a:rPr>
              <a:t>le constructivisme</a:t>
            </a:r>
            <a:r>
              <a:rPr lang="ar-TN" sz="4000" b="1" cap="none" dirty="0" smtClean="0">
                <a:ln/>
                <a:solidFill>
                  <a:schemeClr val="accent3"/>
                </a:solidFill>
              </a:rPr>
              <a:t> النظرية البنائية</a:t>
            </a:r>
            <a:r>
              <a:rPr lang="ar-MA" sz="4000" b="1" cap="none" dirty="0" smtClean="0">
                <a:ln/>
                <a:solidFill>
                  <a:schemeClr val="accent3"/>
                </a:solidFill>
              </a:rPr>
              <a:t>                   </a:t>
            </a:r>
            <a:r>
              <a:rPr lang="fr-FR" sz="4000" b="1" cap="none" dirty="0" smtClean="0">
                <a:ln/>
                <a:solidFill>
                  <a:schemeClr val="accent3"/>
                </a:solidFill>
              </a:rPr>
              <a:t> </a:t>
            </a:r>
            <a:r>
              <a:rPr lang="ar-TN" sz="4000" b="1" cap="none" dirty="0" smtClean="0">
                <a:ln/>
                <a:solidFill>
                  <a:schemeClr val="accent3"/>
                </a:solidFill>
              </a:rPr>
              <a:t> </a:t>
            </a:r>
            <a:endParaRPr lang="fr-FR" sz="4000" b="1" cap="none" dirty="0">
              <a:ln/>
              <a:solidFill>
                <a:schemeClr val="accent3"/>
              </a:solidFill>
            </a:endParaRPr>
          </a:p>
        </p:txBody>
      </p:sp>
      <p:sp>
        <p:nvSpPr>
          <p:cNvPr id="10" name="ZoneTexte 9"/>
          <p:cNvSpPr txBox="1"/>
          <p:nvPr/>
        </p:nvSpPr>
        <p:spPr>
          <a:xfrm>
            <a:off x="0" y="2204864"/>
            <a:ext cx="8640960" cy="7109639"/>
          </a:xfrm>
          <a:prstGeom prst="rect">
            <a:avLst/>
          </a:prstGeom>
          <a:noFill/>
        </p:spPr>
        <p:txBody>
          <a:bodyPr wrap="square" rtlCol="0">
            <a:spAutoFit/>
          </a:bodyPr>
          <a:lstStyle/>
          <a:p>
            <a:pPr algn="r" rtl="1"/>
            <a:r>
              <a:rPr lang="ar-SA" dirty="0" smtClean="0"/>
              <a:t>في السابق كان التعليم يرتكز على ان تكون مسؤولية  المعلم هي  نقل  المعلومات </a:t>
            </a:r>
            <a:endParaRPr lang="fr-FR" dirty="0" smtClean="0"/>
          </a:p>
          <a:p>
            <a:pPr algn="r" rtl="1">
              <a:tabLst>
                <a:tab pos="812800" algn="l"/>
              </a:tabLst>
            </a:pPr>
            <a:r>
              <a:rPr lang="ar-SA" dirty="0" err="1" smtClean="0"/>
              <a:t>للطالب  </a:t>
            </a:r>
            <a:r>
              <a:rPr lang="ar-SA" dirty="0" smtClean="0"/>
              <a:t>، فالعملية التعليمية كلها تتوقف على المعلم ومدى معرفته وأسلوبه في نقل المعلومة  ففي هذه الحالة فان الطالب  يكرر وينقل المعلومات التي سمعها من </a:t>
            </a:r>
            <a:r>
              <a:rPr lang="ar-SA" dirty="0" err="1" smtClean="0"/>
              <a:t>معلمه  </a:t>
            </a:r>
            <a:r>
              <a:rPr lang="ar-SA" dirty="0" smtClean="0"/>
              <a:t>،فيكون تميزه من خلال حفظه </a:t>
            </a:r>
            <a:r>
              <a:rPr lang="ar-SA" dirty="0" err="1" smtClean="0"/>
              <a:t>للمعلمومات</a:t>
            </a:r>
            <a:r>
              <a:rPr lang="ar-SA" dirty="0" smtClean="0"/>
              <a:t>  التي نقلت لديه  </a:t>
            </a:r>
            <a:r>
              <a:rPr lang="ar-SA" dirty="0" err="1" smtClean="0"/>
              <a:t>وتكرارها..</a:t>
            </a:r>
            <a:endParaRPr lang="fr-FR" dirty="0" smtClean="0"/>
          </a:p>
          <a:p>
            <a:pPr algn="r" rtl="1"/>
            <a:r>
              <a:rPr lang="ar-SA" dirty="0" smtClean="0"/>
              <a:t>فهذه المواد التي حصل عليها  الطالب تبقى  مواد خام ما لم يقم بعملية معالجة </a:t>
            </a:r>
            <a:r>
              <a:rPr lang="ar-SA" dirty="0" err="1" smtClean="0"/>
              <a:t>لها .</a:t>
            </a:r>
            <a:endParaRPr lang="fr-FR" dirty="0" smtClean="0"/>
          </a:p>
          <a:p>
            <a:pPr algn="r" rtl="1"/>
            <a:r>
              <a:rPr lang="ar-SA" dirty="0" smtClean="0"/>
              <a:t> </a:t>
            </a:r>
            <a:endParaRPr lang="fr-FR" dirty="0" smtClean="0"/>
          </a:p>
          <a:p>
            <a:pPr algn="r" rtl="1"/>
            <a:r>
              <a:rPr lang="ar-SA" dirty="0" smtClean="0"/>
              <a:t>ولكن النظرية البنائية   تؤكد على ان الشخص يبني معلوماته  من خلال البيئة الخارجية المحيطة </a:t>
            </a:r>
            <a:r>
              <a:rPr lang="ar-SA" dirty="0" err="1" smtClean="0"/>
              <a:t>به</a:t>
            </a:r>
            <a:r>
              <a:rPr lang="ar-SA" dirty="0" smtClean="0"/>
              <a:t> والمجتمع، وان لكل شخص فينا له اسلوبه الخاص في بناء معلوماته  وفهمها  وليس بالضرورة  ان تبنى  كما يريد </a:t>
            </a:r>
            <a:r>
              <a:rPr lang="ar-SA" dirty="0" err="1" smtClean="0"/>
              <a:t>المعلم ...</a:t>
            </a:r>
            <a:r>
              <a:rPr lang="ar-SA" dirty="0" smtClean="0"/>
              <a:t>  </a:t>
            </a:r>
            <a:endParaRPr lang="fr-FR" dirty="0" smtClean="0"/>
          </a:p>
          <a:p>
            <a:pPr rtl="1"/>
            <a:r>
              <a:rPr lang="ar-SA" dirty="0" err="1" smtClean="0"/>
              <a:t>.</a:t>
            </a:r>
            <a:endParaRPr lang="fr-FR" dirty="0" smtClean="0"/>
          </a:p>
          <a:p>
            <a:pPr rtl="1"/>
            <a:r>
              <a:rPr lang="ar-SA" dirty="0" smtClean="0"/>
              <a:t> </a:t>
            </a:r>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077200" cy="114300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rtl="1"/>
            <a:r>
              <a:rPr lang="ar-SA" sz="4400" b="1" cap="none" dirty="0" smtClean="0">
                <a:ln/>
                <a:solidFill>
                  <a:schemeClr val="accent3"/>
                </a:solidFill>
              </a:rPr>
              <a:t>نشأة النظرية البنائي: </a:t>
            </a:r>
            <a:endParaRPr lang="fr-FR" sz="4400" b="1" cap="none" dirty="0">
              <a:ln/>
              <a:solidFill>
                <a:schemeClr val="accent3"/>
              </a:solidFill>
            </a:endParaRPr>
          </a:p>
        </p:txBody>
      </p:sp>
      <p:sp>
        <p:nvSpPr>
          <p:cNvPr id="6" name="ZoneTexte 5"/>
          <p:cNvSpPr txBox="1"/>
          <p:nvPr/>
        </p:nvSpPr>
        <p:spPr>
          <a:xfrm>
            <a:off x="714348" y="1785926"/>
            <a:ext cx="7358114" cy="1938992"/>
          </a:xfrm>
          <a:prstGeom prst="rect">
            <a:avLst/>
          </a:prstGeom>
          <a:noFill/>
        </p:spPr>
        <p:txBody>
          <a:bodyPr wrap="square" rtlCol="0">
            <a:spAutoFit/>
          </a:bodyPr>
          <a:lstStyle/>
          <a:p>
            <a:pPr algn="r"/>
            <a:r>
              <a:rPr lang="ar-SA" dirty="0" smtClean="0"/>
              <a:t>حيث بدأت</a:t>
            </a:r>
            <a:r>
              <a:rPr lang="ar-SA" b="1" dirty="0" smtClean="0"/>
              <a:t> النظرية البنائية</a:t>
            </a:r>
            <a:r>
              <a:rPr lang="ar-SA" dirty="0" smtClean="0"/>
              <a:t> كنظرية فلسفية في بناء المعرفة ثم امتدت مبادئها إلى مجال التعليم والتعلم فاكتسبت شعبية كبيرة لدى المنظرين التربويين حيث أصبحت من أكثر النظريات قبولاً لدى المشتغلين بالتربية والتعليم، وأصبحت الممارسات المشتقة منها أكثر الممارسات مصداقية وفعالية في بناء المعرفة.</a:t>
            </a:r>
            <a:endParaRPr lang="fr-FR" dirty="0"/>
          </a:p>
        </p:txBody>
      </p:sp>
      <p:sp>
        <p:nvSpPr>
          <p:cNvPr id="7" name="ZoneTexte 6"/>
          <p:cNvSpPr txBox="1"/>
          <p:nvPr/>
        </p:nvSpPr>
        <p:spPr>
          <a:xfrm>
            <a:off x="1142976" y="4429132"/>
            <a:ext cx="6786610" cy="1569660"/>
          </a:xfrm>
          <a:prstGeom prst="rect">
            <a:avLst/>
          </a:prstGeom>
          <a:noFill/>
        </p:spPr>
        <p:txBody>
          <a:bodyPr wrap="square" rtlCol="0">
            <a:spAutoFit/>
          </a:bodyPr>
          <a:lstStyle/>
          <a:p>
            <a:pPr algn="r"/>
            <a:r>
              <a:rPr lang="ar-MA" dirty="0" smtClean="0"/>
              <a:t>ف</a:t>
            </a:r>
            <a:r>
              <a:rPr lang="ar-SA" dirty="0" smtClean="0"/>
              <a:t>البنائية قد تكونت نتيجة لجهود عدد من العلماء والفلاسفة حيث يمكن إبراز تلك الجهود والتي تعد بمثابة أفكار رئيسة للنظرية البنائية على النحو التالي: </a:t>
            </a:r>
            <a:endParaRPr lang="fr-FR" dirty="0" smtClean="0"/>
          </a:p>
          <a:p>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476672"/>
            <a:ext cx="7858180" cy="1200329"/>
          </a:xfrm>
          <a:prstGeom prst="rect">
            <a:avLst/>
          </a:prstGeom>
          <a:noFill/>
        </p:spPr>
        <p:txBody>
          <a:bodyPr wrap="square" rtlCol="0">
            <a:spAutoFit/>
          </a:bodyPr>
          <a:lstStyle/>
          <a:p>
            <a:pPr algn="r"/>
            <a:r>
              <a:rPr lang="ar-MA" dirty="0" err="1" smtClean="0"/>
              <a:t>-</a:t>
            </a:r>
            <a:r>
              <a:rPr lang="ar-MA" dirty="0" smtClean="0"/>
              <a:t> </a:t>
            </a:r>
            <a:r>
              <a:rPr lang="ar-SA" dirty="0" smtClean="0"/>
              <a:t>ما قدّمه الفيلسوف الإيطالي </a:t>
            </a:r>
            <a:r>
              <a:rPr lang="ar-SA" b="1" dirty="0" err="1" smtClean="0"/>
              <a:t>جيامبتسا</a:t>
            </a:r>
            <a:r>
              <a:rPr lang="ar-SA" b="1" dirty="0" smtClean="0"/>
              <a:t> </a:t>
            </a:r>
            <a:r>
              <a:rPr lang="ar-SA" b="1" dirty="0" err="1" smtClean="0"/>
              <a:t>فيكوعام</a:t>
            </a:r>
            <a:r>
              <a:rPr lang="ar-SA" b="1" dirty="0" smtClean="0"/>
              <a:t> </a:t>
            </a:r>
            <a:r>
              <a:rPr lang="ar-SA" dirty="0" smtClean="0"/>
              <a:t>(1710م) تقريباً في أطروحته عن بناء المعرفة حيث يرى أن عقل الإنسان يبني المعرفة ولا يعرف العقل إلا ما يبنيه بنفسه. </a:t>
            </a:r>
            <a:endParaRPr lang="fr-FR" dirty="0"/>
          </a:p>
        </p:txBody>
      </p:sp>
      <p:sp>
        <p:nvSpPr>
          <p:cNvPr id="5" name="ZoneTexte 4"/>
          <p:cNvSpPr txBox="1"/>
          <p:nvPr/>
        </p:nvSpPr>
        <p:spPr>
          <a:xfrm>
            <a:off x="395536" y="1772816"/>
            <a:ext cx="8072494" cy="1200329"/>
          </a:xfrm>
          <a:prstGeom prst="rect">
            <a:avLst/>
          </a:prstGeom>
          <a:noFill/>
        </p:spPr>
        <p:txBody>
          <a:bodyPr wrap="square" rtlCol="0">
            <a:spAutoFit/>
          </a:bodyPr>
          <a:lstStyle/>
          <a:p>
            <a:pPr algn="r"/>
            <a:r>
              <a:rPr lang="ar-MA" dirty="0" err="1" smtClean="0"/>
              <a:t>-</a:t>
            </a:r>
            <a:r>
              <a:rPr lang="ar-MA" dirty="0" smtClean="0"/>
              <a:t> </a:t>
            </a:r>
            <a:r>
              <a:rPr lang="ar-SA" dirty="0" smtClean="0"/>
              <a:t>مساهمات أنصار المذهب النقدي أمثال </a:t>
            </a:r>
            <a:r>
              <a:rPr lang="ar-SA" b="1" dirty="0" smtClean="0">
                <a:effectLst>
                  <a:outerShdw blurRad="38100" dist="38100" dir="2700000" algn="tl">
                    <a:srgbClr val="000000">
                      <a:alpha val="43137"/>
                    </a:srgbClr>
                  </a:outerShdw>
                </a:effectLst>
              </a:rPr>
              <a:t>كانت</a:t>
            </a:r>
            <a:r>
              <a:rPr lang="ar-MA" b="1" dirty="0" smtClean="0">
                <a:effectLst>
                  <a:outerShdw blurRad="38100" dist="38100" dir="2700000" algn="tl">
                    <a:srgbClr val="000000">
                      <a:alpha val="43137"/>
                    </a:srgbClr>
                  </a:outerShdw>
                </a:effectLst>
              </a:rPr>
              <a:t> </a:t>
            </a:r>
            <a:r>
              <a:rPr lang="ar-MA" dirty="0" smtClean="0"/>
              <a:t> </a:t>
            </a:r>
            <a:r>
              <a:rPr lang="ar-SA" dirty="0" smtClean="0"/>
              <a:t>حيث يرون أن العقل ينشئ المعرفة وفقاً لتصوراته ومقولاته، إلا أن هذه الصور والمقولات التي تنطبق على عالم التجربة لا تنطبق على عالم الشيء بذاته.</a:t>
            </a:r>
            <a:endParaRPr lang="fr-FR" dirty="0"/>
          </a:p>
        </p:txBody>
      </p:sp>
      <p:sp>
        <p:nvSpPr>
          <p:cNvPr id="7" name="ZoneTexte 6"/>
          <p:cNvSpPr txBox="1"/>
          <p:nvPr/>
        </p:nvSpPr>
        <p:spPr>
          <a:xfrm>
            <a:off x="755576" y="3212976"/>
            <a:ext cx="7704856" cy="1569660"/>
          </a:xfrm>
          <a:prstGeom prst="rect">
            <a:avLst/>
          </a:prstGeom>
          <a:noFill/>
        </p:spPr>
        <p:txBody>
          <a:bodyPr wrap="square" rtlCol="0">
            <a:spAutoFit/>
          </a:bodyPr>
          <a:lstStyle/>
          <a:p>
            <a:pPr algn="r"/>
            <a:r>
              <a:rPr lang="fr-FR" dirty="0" smtClean="0"/>
              <a:t>· </a:t>
            </a:r>
            <a:r>
              <a:rPr lang="ar-SA" dirty="0" smtClean="0"/>
              <a:t> </a:t>
            </a:r>
            <a:r>
              <a:rPr lang="ar-MA" dirty="0" err="1" smtClean="0"/>
              <a:t>-</a:t>
            </a:r>
            <a:r>
              <a:rPr lang="ar-MA" dirty="0" smtClean="0"/>
              <a:t> </a:t>
            </a:r>
            <a:r>
              <a:rPr lang="ar-SA" dirty="0" smtClean="0"/>
              <a:t>مساهمات أصحاب المذهب </a:t>
            </a:r>
            <a:r>
              <a:rPr lang="ar-SA" dirty="0" err="1" smtClean="0"/>
              <a:t>البراجماتي</a:t>
            </a:r>
            <a:r>
              <a:rPr lang="ar-SA" dirty="0" smtClean="0"/>
              <a:t> وعلى رأسهم جون </a:t>
            </a:r>
            <a:r>
              <a:rPr lang="ar-SA" dirty="0" err="1" smtClean="0"/>
              <a:t>ديوي</a:t>
            </a:r>
            <a:r>
              <a:rPr lang="ar-MA" dirty="0" smtClean="0"/>
              <a:t> </a:t>
            </a:r>
            <a:r>
              <a:rPr lang="ar-SA" dirty="0" smtClean="0"/>
              <a:t>الذي يرى أن المعرفة آلة وظيفية في خدمة مطالب الحياة، وأنها تنمو وتتطور من خلال اكتساب المزيد من الخبرات.</a:t>
            </a:r>
            <a:endParaRPr lang="fr-FR" dirty="0" smtClean="0"/>
          </a:p>
          <a:p>
            <a:endParaRPr lang="fr-FR" dirty="0"/>
          </a:p>
        </p:txBody>
      </p:sp>
      <p:sp>
        <p:nvSpPr>
          <p:cNvPr id="8" name="ZoneTexte 7"/>
          <p:cNvSpPr txBox="1"/>
          <p:nvPr/>
        </p:nvSpPr>
        <p:spPr>
          <a:xfrm>
            <a:off x="1115616" y="4581128"/>
            <a:ext cx="7344816" cy="1754326"/>
          </a:xfrm>
          <a:prstGeom prst="rect">
            <a:avLst/>
          </a:prstGeom>
          <a:noFill/>
        </p:spPr>
        <p:txBody>
          <a:bodyPr wrap="square" rtlCol="0">
            <a:spAutoFit/>
          </a:bodyPr>
          <a:lstStyle/>
          <a:p>
            <a:pPr algn="r"/>
            <a:r>
              <a:rPr lang="fr-FR" dirty="0" smtClean="0"/>
              <a:t>· </a:t>
            </a:r>
            <a:r>
              <a:rPr lang="ar-MA" dirty="0" err="1" smtClean="0"/>
              <a:t>-</a:t>
            </a:r>
            <a:r>
              <a:rPr lang="ar-SA" sz="2800" dirty="0" smtClean="0"/>
              <a:t> أعمال ومساهمات </a:t>
            </a:r>
            <a:r>
              <a:rPr lang="ar-SA" sz="2800" b="1" dirty="0" smtClean="0"/>
              <a:t>جان </a:t>
            </a:r>
            <a:r>
              <a:rPr lang="ar-SA" sz="2800" b="1" dirty="0" err="1" smtClean="0"/>
              <a:t>بياجيه</a:t>
            </a:r>
            <a:r>
              <a:rPr lang="ar-SA" sz="2800" b="1" dirty="0" smtClean="0"/>
              <a:t> </a:t>
            </a:r>
            <a:r>
              <a:rPr lang="ar-SA" sz="2800" dirty="0" smtClean="0"/>
              <a:t>وهو الذي قدّم للبنائية أهم أفكارها حول كيفية اكتساب المعرفة، ويَعتبر معظم منظري البنائية المعاصرين </a:t>
            </a:r>
            <a:r>
              <a:rPr lang="ar-SA" sz="2800" dirty="0" err="1" smtClean="0"/>
              <a:t>بياجيه</a:t>
            </a:r>
            <a:r>
              <a:rPr lang="ar-SA" sz="2800" dirty="0" smtClean="0"/>
              <a:t> واضع اللبنات الأولى </a:t>
            </a:r>
            <a:r>
              <a:rPr lang="ar-SA" dirty="0" err="1" smtClean="0"/>
              <a:t>لها.</a:t>
            </a:r>
            <a:r>
              <a:rPr lang="ar-SA" dirty="0" smtClean="0"/>
              <a:t> </a:t>
            </a:r>
            <a:endParaRPr lang="fr-FR" dirty="0" smtClean="0"/>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88640"/>
            <a:ext cx="8077200" cy="114300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fr-FR" sz="3200" b="1" cap="none" dirty="0" smtClean="0">
                <a:ln/>
                <a:solidFill>
                  <a:schemeClr val="accent3"/>
                </a:solidFill>
              </a:rPr>
              <a:t>le constructivisme</a:t>
            </a:r>
            <a:r>
              <a:rPr lang="ar-TN" sz="3200" b="1" cap="none" dirty="0" smtClean="0">
                <a:ln/>
                <a:solidFill>
                  <a:schemeClr val="accent3"/>
                </a:solidFill>
              </a:rPr>
              <a:t> النظرية البنائية</a:t>
            </a:r>
            <a:r>
              <a:rPr lang="ar-MA" sz="3200" b="1" cap="none" dirty="0" smtClean="0">
                <a:ln/>
                <a:solidFill>
                  <a:schemeClr val="accent3"/>
                </a:solidFill>
              </a:rPr>
              <a:t>                   </a:t>
            </a:r>
            <a:r>
              <a:rPr lang="fr-FR" sz="3200" b="1" cap="none" dirty="0" smtClean="0">
                <a:ln/>
                <a:solidFill>
                  <a:schemeClr val="accent3"/>
                </a:solidFill>
              </a:rPr>
              <a:t> </a:t>
            </a:r>
            <a:r>
              <a:rPr lang="ar-TN" sz="3200" b="1" cap="none" dirty="0" smtClean="0">
                <a:ln/>
                <a:solidFill>
                  <a:schemeClr val="accent3"/>
                </a:solidFill>
              </a:rPr>
              <a:t> </a:t>
            </a:r>
            <a:endParaRPr lang="fr-FR" sz="3200" b="1" cap="none" dirty="0">
              <a:ln/>
              <a:solidFill>
                <a:schemeClr val="accent3"/>
              </a:solidFill>
            </a:endParaRPr>
          </a:p>
        </p:txBody>
      </p:sp>
      <p:sp>
        <p:nvSpPr>
          <p:cNvPr id="4" name="ZoneTexte 3"/>
          <p:cNvSpPr txBox="1"/>
          <p:nvPr/>
        </p:nvSpPr>
        <p:spPr>
          <a:xfrm>
            <a:off x="539552" y="1628800"/>
            <a:ext cx="7858180" cy="2308324"/>
          </a:xfrm>
          <a:prstGeom prst="rect">
            <a:avLst/>
          </a:prstGeom>
          <a:noFill/>
        </p:spPr>
        <p:txBody>
          <a:bodyPr wrap="square" rtlCol="0">
            <a:spAutoFit/>
          </a:bodyPr>
          <a:lstStyle/>
          <a:p>
            <a:pPr algn="just" rtl="1"/>
            <a:r>
              <a:rPr lang="ar-TN" dirty="0" smtClean="0"/>
              <a:t>تعتمد النظرية البنائية للمعرفة على أن الفرد يبني معارفه بنفسه من خلال مروره بخبرات كثيرة تؤدي إلى بناء المعرفة الذاتية في عقله، بمعنى أن نمط المعرفة يعتمد على الشخص ذاته فما يتعلمه تلميذ ما عن موضوع معين يختلف عن ما يتعلمه تلميذ آخر عن نفس الموضوع </a:t>
            </a:r>
            <a:r>
              <a:rPr lang="ar-TN" dirty="0" err="1" smtClean="0"/>
              <a:t>و</a:t>
            </a:r>
            <a:r>
              <a:rPr lang="ar-TN" dirty="0" smtClean="0"/>
              <a:t> يمكننا النظر إلى المعلومات المتوفرة في المصادر المختلفة </a:t>
            </a:r>
            <a:r>
              <a:rPr lang="ar-TN" dirty="0" err="1" smtClean="0"/>
              <a:t>و</a:t>
            </a:r>
            <a:r>
              <a:rPr lang="ar-TN" dirty="0" smtClean="0"/>
              <a:t> كأنها  مواد خام لا يستفيد منها التلميذ إلا بعد </a:t>
            </a:r>
            <a:r>
              <a:rPr lang="ar-TN" dirty="0" err="1" smtClean="0"/>
              <a:t>قيامه</a:t>
            </a:r>
            <a:r>
              <a:rPr lang="ar-TN" dirty="0" smtClean="0"/>
              <a:t> بعمليات معالجة لها</a:t>
            </a:r>
            <a:r>
              <a:rPr lang="ar-MA" dirty="0" smtClean="0"/>
              <a:t>.</a:t>
            </a:r>
            <a:endParaRPr lang="fr-FR" u="sng" dirty="0">
              <a:solidFill>
                <a:schemeClr val="accent6"/>
              </a:solidFill>
            </a:endParaRPr>
          </a:p>
        </p:txBody>
      </p:sp>
      <p:pic>
        <p:nvPicPr>
          <p:cNvPr id="5" name="Image 4" descr="imagesgg.jpg"/>
          <p:cNvPicPr>
            <a:picLocks noChangeAspect="1"/>
          </p:cNvPicPr>
          <p:nvPr/>
        </p:nvPicPr>
        <p:blipFill>
          <a:blip r:embed="rId2" cstate="print"/>
          <a:stretch>
            <a:fillRect/>
          </a:stretch>
        </p:blipFill>
        <p:spPr>
          <a:xfrm>
            <a:off x="2428860" y="3861048"/>
            <a:ext cx="4429156" cy="271122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077200" cy="1143000"/>
          </a:xfrm>
        </p:spPr>
        <p:txBody>
          <a:bodyPr/>
          <a:lstStyle/>
          <a:p>
            <a:pPr algn="ctr"/>
            <a:r>
              <a:rPr lang="ar-M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تعريف التعلم</a:t>
            </a:r>
            <a:endParaRPr lang="fr-FR"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ZoneTexte 3"/>
          <p:cNvSpPr txBox="1"/>
          <p:nvPr/>
        </p:nvSpPr>
        <p:spPr>
          <a:xfrm>
            <a:off x="571472" y="2071678"/>
            <a:ext cx="7643866" cy="3785652"/>
          </a:xfrm>
          <a:prstGeom prst="rect">
            <a:avLst/>
          </a:prstGeom>
          <a:noFill/>
        </p:spPr>
        <p:txBody>
          <a:bodyPr wrap="square" rtlCol="0">
            <a:spAutoFit/>
          </a:bodyPr>
          <a:lstStyle/>
          <a:p>
            <a:pPr algn="just" rtl="1"/>
            <a:r>
              <a:rPr lang="ar-M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التعلم</a:t>
            </a:r>
            <a:r>
              <a:rPr lang="fr-F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Apprentissage </a:t>
            </a:r>
            <a:r>
              <a:rPr lang="ar-MA" dirty="0" smtClean="0"/>
              <a:t>:</a:t>
            </a:r>
            <a:endParaRPr lang="fr-FR" dirty="0" smtClean="0"/>
          </a:p>
          <a:p>
            <a:pPr algn="just" rtl="1"/>
            <a:r>
              <a:rPr lang="ar-MA" dirty="0" smtClean="0"/>
              <a:t> </a:t>
            </a:r>
            <a:endParaRPr lang="fr-FR" dirty="0" smtClean="0"/>
          </a:p>
          <a:p>
            <a:pPr algn="just" rtl="1"/>
            <a:r>
              <a:rPr lang="ar-MA" dirty="0" smtClean="0"/>
              <a:t>نظرًا لتعدد تعاريف التعلم  نحاول و لو باختصار أن نذكر بعضها فقط. </a:t>
            </a:r>
            <a:endParaRPr lang="fr-FR" dirty="0" smtClean="0"/>
          </a:p>
          <a:p>
            <a:pPr algn="just" rtl="1"/>
            <a:r>
              <a:rPr lang="ar-MA" dirty="0" smtClean="0"/>
              <a:t>ـ في اللاتينية لدينا </a:t>
            </a:r>
            <a:r>
              <a:rPr lang="fr-FR" dirty="0" smtClean="0"/>
              <a:t>appréhendere</a:t>
            </a:r>
            <a:r>
              <a:rPr lang="ar-MA" dirty="0" smtClean="0"/>
              <a:t> وهي تتضمن </a:t>
            </a:r>
            <a:r>
              <a:rPr lang="fr-FR" dirty="0" smtClean="0"/>
              <a:t>prendre</a:t>
            </a:r>
            <a:r>
              <a:rPr lang="ar-MA" dirty="0" smtClean="0"/>
              <a:t> التي تفيد الإمساك بالشيء ووضع اليد عليه، وتدل أيضا على اكتساب سلوك جديد بعد تدريب معين ، إنها سيرورة تكيفية بفضلها يستطيع الفرد أن يستجيب بصورة ملائمة لبعض الوضعيات.</a:t>
            </a:r>
            <a:endParaRPr lang="fr-FR" dirty="0" smtClean="0"/>
          </a:p>
          <a:p>
            <a:pPr algn="just" rtl="1"/>
            <a:r>
              <a:rPr lang="ar-MA" dirty="0" smtClean="0"/>
              <a:t>ويعرف ثورندايك التعلم بقوله </a:t>
            </a:r>
            <a:r>
              <a:rPr lang="fr-FR" dirty="0" smtClean="0"/>
              <a:t>»</a:t>
            </a:r>
            <a:r>
              <a:rPr lang="ar-MA" dirty="0" smtClean="0"/>
              <a:t> انه سلسلة من التغيرات في سلوك الإنسان</a:t>
            </a:r>
            <a:r>
              <a:rPr lang="fr-FR" dirty="0" smtClean="0"/>
              <a:t> « </a:t>
            </a:r>
          </a:p>
          <a:p>
            <a:pPr algn="just" rtl="1"/>
            <a:r>
              <a:rPr lang="ar-MA" dirty="0" smtClean="0"/>
              <a:t> </a:t>
            </a: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à coins arrondis 50"/>
          <p:cNvSpPr/>
          <p:nvPr/>
        </p:nvSpPr>
        <p:spPr bwMode="auto">
          <a:xfrm>
            <a:off x="4643438" y="2143116"/>
            <a:ext cx="4071966" cy="1285884"/>
          </a:xfrm>
          <a:prstGeom prst="round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ctr" rtl="1"/>
            <a:r>
              <a:rPr lang="ar-SA" sz="2000" smtClean="0"/>
              <a:t>جعل </a:t>
            </a:r>
            <a:r>
              <a:rPr lang="ar-SA" sz="2000" dirty="0" smtClean="0"/>
              <a:t>المتعلم محور العملية التعليمية من خلال تفعيل دوره ، فالمتعلم يكتشف ويبحث وينفذ الأنشطة</a:t>
            </a:r>
            <a:r>
              <a:rPr lang="fr-FR" sz="2000" dirty="0" smtClean="0"/>
              <a:t>.</a:t>
            </a:r>
            <a:br>
              <a:rPr lang="fr-FR" sz="2000" dirty="0" smtClean="0"/>
            </a:br>
            <a:endParaRPr kumimoji="0" lang="fr-FR" sz="2000" b="0" i="0" u="none" strike="noStrike" cap="none" normalizeH="0" baseline="0" dirty="0" smtClean="0">
              <a:ln>
                <a:noFill/>
              </a:ln>
              <a:solidFill>
                <a:schemeClr val="tx1"/>
              </a:solidFill>
              <a:effectLst/>
              <a:latin typeface="Times New Roman"/>
            </a:endParaRPr>
          </a:p>
        </p:txBody>
      </p:sp>
      <p:sp>
        <p:nvSpPr>
          <p:cNvPr id="52" name="Rectangle à coins arrondis 51"/>
          <p:cNvSpPr/>
          <p:nvPr/>
        </p:nvSpPr>
        <p:spPr bwMode="auto">
          <a:xfrm>
            <a:off x="285720" y="2143116"/>
            <a:ext cx="4071966" cy="1285884"/>
          </a:xfrm>
          <a:prstGeom prst="round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ctr" rtl="1"/>
            <a:r>
              <a:rPr lang="ar-SA" sz="2000" dirty="0" smtClean="0"/>
              <a:t>إن التعلم يحدث على أفضل وجه عندما يواجه الفرد مشكلة أو موقفاً أو مهمة حقيقية</a:t>
            </a:r>
            <a:endParaRPr kumimoji="0" lang="fr-FR" sz="2000" b="0" i="0" u="none" strike="noStrike" cap="none" normalizeH="0" baseline="0" dirty="0" smtClean="0">
              <a:ln>
                <a:noFill/>
              </a:ln>
              <a:solidFill>
                <a:schemeClr val="tx1"/>
              </a:solidFill>
              <a:effectLst/>
              <a:latin typeface="Times New Roman"/>
            </a:endParaRPr>
          </a:p>
        </p:txBody>
      </p:sp>
      <p:sp>
        <p:nvSpPr>
          <p:cNvPr id="54" name="Rectangle à coins arrondis 53"/>
          <p:cNvSpPr/>
          <p:nvPr/>
        </p:nvSpPr>
        <p:spPr bwMode="auto">
          <a:xfrm>
            <a:off x="357158" y="5357826"/>
            <a:ext cx="4071966" cy="1285884"/>
          </a:xfrm>
          <a:prstGeom prst="round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ctr" rtl="1">
              <a:buClr>
                <a:schemeClr val="accent6"/>
              </a:buClr>
            </a:pPr>
            <a:r>
              <a:rPr lang="ar-SA" sz="2000" dirty="0" smtClean="0"/>
              <a:t>لا يبني المتعلم معرفته بمعزل عن الآخرين بل يبنيها من خلال عملية تفاوض اجتماعي معهم</a:t>
            </a:r>
            <a:endParaRPr lang="ar-MA" sz="2000" dirty="0" smtClean="0"/>
          </a:p>
        </p:txBody>
      </p:sp>
      <p:sp>
        <p:nvSpPr>
          <p:cNvPr id="55" name="Rectangle à coins arrondis 54"/>
          <p:cNvSpPr/>
          <p:nvPr/>
        </p:nvSpPr>
        <p:spPr bwMode="auto">
          <a:xfrm>
            <a:off x="4786314" y="5357826"/>
            <a:ext cx="4071966" cy="1285884"/>
          </a:xfrm>
          <a:prstGeom prst="round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ctr" rtl="1">
              <a:buClr>
                <a:schemeClr val="accent6"/>
              </a:buClr>
            </a:pPr>
            <a:r>
              <a:rPr lang="ar-MA" sz="2000" dirty="0" smtClean="0"/>
              <a:t>الخطأ شرط التعلم، إذ أن الخطأ هو فرصة وموقف من خلال تجاوزه يتم بناء المعرفة التي نعتبرها صحيحة</a:t>
            </a:r>
          </a:p>
        </p:txBody>
      </p:sp>
      <p:sp>
        <p:nvSpPr>
          <p:cNvPr id="57" name="Rectangle à coins arrondis 56"/>
          <p:cNvSpPr/>
          <p:nvPr/>
        </p:nvSpPr>
        <p:spPr bwMode="auto">
          <a:xfrm>
            <a:off x="928662" y="3714752"/>
            <a:ext cx="7215238" cy="1357322"/>
          </a:xfrm>
          <a:prstGeom prst="round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algn="ctr" rtl="1"/>
            <a:r>
              <a:rPr lang="ar-SA" sz="2000" dirty="0" smtClean="0"/>
              <a:t>لا يحدث تعلم ما لم يحدث تغيير في بنية الفرد المعرفية، حيث يعاد تنظيم الأفكار والخبرات الموجودة بها عند دخول معلومات جديدة </a:t>
            </a:r>
            <a:endParaRPr lang="fr-FR" sz="2000" dirty="0" smtClean="0">
              <a:solidFill>
                <a:schemeClr val="tx1"/>
              </a:solidFill>
            </a:endParaRPr>
          </a:p>
        </p:txBody>
      </p:sp>
      <p:sp>
        <p:nvSpPr>
          <p:cNvPr id="58" name="Titre 1"/>
          <p:cNvSpPr>
            <a:spLocks noGrp="1"/>
          </p:cNvSpPr>
          <p:nvPr>
            <p:ph type="title"/>
          </p:nvPr>
        </p:nvSpPr>
        <p:spPr>
          <a:xfrm>
            <a:off x="179512" y="260648"/>
            <a:ext cx="8077200" cy="576064"/>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MA" sz="3600" b="1" cap="none" dirty="0" smtClean="0">
                <a:ln/>
                <a:solidFill>
                  <a:schemeClr val="accent3"/>
                </a:solidFill>
              </a:rPr>
              <a:t>مبادئ التعلم في النظرية البنائية:                 </a:t>
            </a:r>
            <a:r>
              <a:rPr lang="fr-FR" sz="3600" b="1" cap="none" dirty="0" smtClean="0">
                <a:ln/>
                <a:solidFill>
                  <a:schemeClr val="accent3"/>
                </a:solidFill>
              </a:rPr>
              <a:t> </a:t>
            </a:r>
            <a:r>
              <a:rPr lang="ar-TN" sz="3600" b="1" cap="none" dirty="0" smtClean="0">
                <a:ln/>
                <a:solidFill>
                  <a:schemeClr val="accent3"/>
                </a:solidFill>
              </a:rPr>
              <a:t> </a:t>
            </a:r>
            <a:endParaRPr lang="fr-FR" sz="3600" b="1" cap="none" dirty="0" smtClean="0">
              <a:ln/>
              <a:solidFill>
                <a:schemeClr val="accent3"/>
              </a:solidFill>
            </a:endParaRPr>
          </a:p>
        </p:txBody>
      </p:sp>
      <p:sp>
        <p:nvSpPr>
          <p:cNvPr id="59" name="ZoneTexte 58"/>
          <p:cNvSpPr txBox="1"/>
          <p:nvPr/>
        </p:nvSpPr>
        <p:spPr>
          <a:xfrm>
            <a:off x="214282" y="1571612"/>
            <a:ext cx="8501122" cy="461665"/>
          </a:xfrm>
          <a:prstGeom prst="rect">
            <a:avLst/>
          </a:prstGeom>
          <a:noFill/>
        </p:spPr>
        <p:txBody>
          <a:bodyPr wrap="square" rtlCol="0">
            <a:spAutoFit/>
          </a:bodyPr>
          <a:lstStyle/>
          <a:p>
            <a:pPr algn="just" rtl="1"/>
            <a:r>
              <a:rPr lang="ar-MA" dirty="0" smtClean="0"/>
              <a:t>من أهم مبادئ التعلم في هذه النظرية نذكر :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0"/>
            <a:ext cx="8077200" cy="1143000"/>
          </a:xfrm>
        </p:spPr>
        <p:txBody>
          <a:bodyPr/>
          <a:lstStyle/>
          <a:p>
            <a:pPr algn="ctr"/>
            <a:r>
              <a:rPr lang="ar-M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النظرية البنائية في حقل التربية</a:t>
            </a:r>
            <a:endPar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ZoneTexte 3"/>
          <p:cNvSpPr txBox="1"/>
          <p:nvPr/>
        </p:nvSpPr>
        <p:spPr>
          <a:xfrm>
            <a:off x="395536" y="1844824"/>
            <a:ext cx="8358246" cy="3970318"/>
          </a:xfrm>
          <a:prstGeom prst="rect">
            <a:avLst/>
          </a:prstGeom>
          <a:noFill/>
        </p:spPr>
        <p:txBody>
          <a:bodyPr wrap="square" rtlCol="0">
            <a:spAutoFit/>
          </a:bodyPr>
          <a:lstStyle/>
          <a:p>
            <a:pPr algn="just" rtl="1"/>
            <a:r>
              <a:rPr lang="ar-MA" sz="2800" dirty="0" smtClean="0"/>
              <a:t>حسب </a:t>
            </a:r>
            <a:r>
              <a:rPr lang="ar-MA" sz="2800" b="1" dirty="0" err="1" smtClean="0"/>
              <a:t>بياجي</a:t>
            </a:r>
            <a:r>
              <a:rPr lang="ar-MA" sz="2800" dirty="0" smtClean="0"/>
              <a:t> التعلم هو شكل من أشكال التكيف من حيث هو توازن بين استيعاب الوقائع ضمن نشاط الذات وتلاؤم خطاطات الاستيعاب مع الوقائع والمعطيات التجريبية باستمرار.</a:t>
            </a:r>
          </a:p>
          <a:p>
            <a:pPr algn="just" rtl="1"/>
            <a:r>
              <a:rPr lang="ar-MA" sz="2800" dirty="0" smtClean="0"/>
              <a:t>فالتعلم هو سيرورة استيعاب الوقائع ذهنيا والتلاؤم معها في نفس الوقت.كما أنه وحسب النظرية البنائية مادام الذكاء العملي الإجرائي يسبق عند الطفل الذكاء الصوري ، فإنه لا يمكن بيداغوجيا بناء المفاهيم والعلاقات والتصورات والمعلومات ومنطق القضايا إلا بعد تقعيد هذه البناءات على أسس الذكاء الإجرائي .وعليه ، وحسب بياجي ، يجب تبني الضوابط التالية في عملنا التربوي والتعليمي :</a:t>
            </a:r>
            <a:endParaRPr lang="fr-FR" sz="2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077200" cy="792088"/>
          </a:xfrm>
        </p:spPr>
        <p:txBody>
          <a:bodyPr/>
          <a:lstStyle/>
          <a:p>
            <a:pPr algn="ctr"/>
            <a:r>
              <a:rPr lang="ar-M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النظرية البنائية في حقل التربية</a:t>
            </a:r>
            <a:endPar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5" name="Diagramme 4"/>
          <p:cNvGraphicFramePr/>
          <p:nvPr/>
        </p:nvGraphicFramePr>
        <p:xfrm>
          <a:off x="285720" y="980728"/>
          <a:ext cx="8501122" cy="5662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
                                            <p:graphicEl>
                                              <a:dgm id="{B29CCBD4-2519-40AF-96A7-36DE1FEF9C52}"/>
                                            </p:graphicEl>
                                          </p:spTgt>
                                        </p:tgtEl>
                                        <p:attrNameLst>
                                          <p:attrName>style.visibility</p:attrName>
                                        </p:attrNameLst>
                                      </p:cBhvr>
                                      <p:to>
                                        <p:strVal val="visible"/>
                                      </p:to>
                                    </p:set>
                                    <p:animEffect transition="in" filter="fade">
                                      <p:cBhvr>
                                        <p:cTn id="7" dur="1000"/>
                                        <p:tgtEl>
                                          <p:spTgt spid="5">
                                            <p:graphicEl>
                                              <a:dgm id="{B29CCBD4-2519-40AF-96A7-36DE1FEF9C52}"/>
                                            </p:graphicEl>
                                          </p:spTgt>
                                        </p:tgtEl>
                                      </p:cBhvr>
                                    </p:animEffect>
                                    <p:anim calcmode="lin" valueType="num">
                                      <p:cBhvr>
                                        <p:cTn id="8" dur="1000" fill="hold"/>
                                        <p:tgtEl>
                                          <p:spTgt spid="5">
                                            <p:graphicEl>
                                              <a:dgm id="{B29CCBD4-2519-40AF-96A7-36DE1FEF9C52}"/>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B29CCBD4-2519-40AF-96A7-36DE1FEF9C52}"/>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
                                            <p:graphicEl>
                                              <a:dgm id="{FBA395BF-D95C-4E56-B5C7-F9FCEEFAC360}"/>
                                            </p:graphicEl>
                                          </p:spTgt>
                                        </p:tgtEl>
                                        <p:attrNameLst>
                                          <p:attrName>style.visibility</p:attrName>
                                        </p:attrNameLst>
                                      </p:cBhvr>
                                      <p:to>
                                        <p:strVal val="visible"/>
                                      </p:to>
                                    </p:set>
                                    <p:animEffect transition="in" filter="fade">
                                      <p:cBhvr>
                                        <p:cTn id="14" dur="1000"/>
                                        <p:tgtEl>
                                          <p:spTgt spid="5">
                                            <p:graphicEl>
                                              <a:dgm id="{FBA395BF-D95C-4E56-B5C7-F9FCEEFAC360}"/>
                                            </p:graphicEl>
                                          </p:spTgt>
                                        </p:tgtEl>
                                      </p:cBhvr>
                                    </p:animEffect>
                                    <p:anim calcmode="lin" valueType="num">
                                      <p:cBhvr>
                                        <p:cTn id="15" dur="1000" fill="hold"/>
                                        <p:tgtEl>
                                          <p:spTgt spid="5">
                                            <p:graphicEl>
                                              <a:dgm id="{FBA395BF-D95C-4E56-B5C7-F9FCEEFAC360}"/>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FBA395BF-D95C-4E56-B5C7-F9FCEEFAC360}"/>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
                                            <p:graphicEl>
                                              <a:dgm id="{6AE0277E-D44A-4798-956A-08F49A90D294}"/>
                                            </p:graphicEl>
                                          </p:spTgt>
                                        </p:tgtEl>
                                        <p:attrNameLst>
                                          <p:attrName>style.visibility</p:attrName>
                                        </p:attrNameLst>
                                      </p:cBhvr>
                                      <p:to>
                                        <p:strVal val="visible"/>
                                      </p:to>
                                    </p:set>
                                    <p:animEffect transition="in" filter="fade">
                                      <p:cBhvr>
                                        <p:cTn id="21" dur="1000"/>
                                        <p:tgtEl>
                                          <p:spTgt spid="5">
                                            <p:graphicEl>
                                              <a:dgm id="{6AE0277E-D44A-4798-956A-08F49A90D294}"/>
                                            </p:graphicEl>
                                          </p:spTgt>
                                        </p:tgtEl>
                                      </p:cBhvr>
                                    </p:animEffect>
                                    <p:anim calcmode="lin" valueType="num">
                                      <p:cBhvr>
                                        <p:cTn id="22" dur="1000" fill="hold"/>
                                        <p:tgtEl>
                                          <p:spTgt spid="5">
                                            <p:graphicEl>
                                              <a:dgm id="{6AE0277E-D44A-4798-956A-08F49A90D294}"/>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6AE0277E-D44A-4798-956A-08F49A90D294}"/>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5">
                                            <p:graphicEl>
                                              <a:dgm id="{66807CC5-C52C-4E7C-8553-EE4965A03911}"/>
                                            </p:graphicEl>
                                          </p:spTgt>
                                        </p:tgtEl>
                                        <p:attrNameLst>
                                          <p:attrName>style.visibility</p:attrName>
                                        </p:attrNameLst>
                                      </p:cBhvr>
                                      <p:to>
                                        <p:strVal val="visible"/>
                                      </p:to>
                                    </p:set>
                                    <p:animEffect transition="in" filter="fade">
                                      <p:cBhvr>
                                        <p:cTn id="28" dur="1000"/>
                                        <p:tgtEl>
                                          <p:spTgt spid="5">
                                            <p:graphicEl>
                                              <a:dgm id="{66807CC5-C52C-4E7C-8553-EE4965A03911}"/>
                                            </p:graphicEl>
                                          </p:spTgt>
                                        </p:tgtEl>
                                      </p:cBhvr>
                                    </p:animEffect>
                                    <p:anim calcmode="lin" valueType="num">
                                      <p:cBhvr>
                                        <p:cTn id="29" dur="1000" fill="hold"/>
                                        <p:tgtEl>
                                          <p:spTgt spid="5">
                                            <p:graphicEl>
                                              <a:dgm id="{66807CC5-C52C-4E7C-8553-EE4965A03911}"/>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66807CC5-C52C-4E7C-8553-EE4965A03911}"/>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1" nodeType="clickEffect">
                                  <p:stCondLst>
                                    <p:cond delay="0"/>
                                  </p:stCondLst>
                                  <p:childTnLst>
                                    <p:set>
                                      <p:cBhvr>
                                        <p:cTn id="34" dur="1" fill="hold">
                                          <p:stCondLst>
                                            <p:cond delay="0"/>
                                          </p:stCondLst>
                                        </p:cTn>
                                        <p:tgtEl>
                                          <p:spTgt spid="5">
                                            <p:graphicEl>
                                              <a:dgm id="{F45E0748-A317-4BDF-8E6C-94BF3C85A1DC}"/>
                                            </p:graphicEl>
                                          </p:spTgt>
                                        </p:tgtEl>
                                        <p:attrNameLst>
                                          <p:attrName>style.visibility</p:attrName>
                                        </p:attrNameLst>
                                      </p:cBhvr>
                                      <p:to>
                                        <p:strVal val="visible"/>
                                      </p:to>
                                    </p:set>
                                    <p:animEffect transition="in" filter="fade">
                                      <p:cBhvr>
                                        <p:cTn id="35" dur="1000"/>
                                        <p:tgtEl>
                                          <p:spTgt spid="5">
                                            <p:graphicEl>
                                              <a:dgm id="{F45E0748-A317-4BDF-8E6C-94BF3C85A1DC}"/>
                                            </p:graphicEl>
                                          </p:spTgt>
                                        </p:tgtEl>
                                      </p:cBhvr>
                                    </p:animEffect>
                                    <p:anim calcmode="lin" valueType="num">
                                      <p:cBhvr>
                                        <p:cTn id="36" dur="1000" fill="hold"/>
                                        <p:tgtEl>
                                          <p:spTgt spid="5">
                                            <p:graphicEl>
                                              <a:dgm id="{F45E0748-A317-4BDF-8E6C-94BF3C85A1DC}"/>
                                            </p:graphicEl>
                                          </p:spTgt>
                                        </p:tgtEl>
                                        <p:attrNameLst>
                                          <p:attrName>ppt_x</p:attrName>
                                        </p:attrNameLst>
                                      </p:cBhvr>
                                      <p:tavLst>
                                        <p:tav tm="0">
                                          <p:val>
                                            <p:strVal val="#ppt_x"/>
                                          </p:val>
                                        </p:tav>
                                        <p:tav tm="100000">
                                          <p:val>
                                            <p:strVal val="#ppt_x"/>
                                          </p:val>
                                        </p:tav>
                                      </p:tavLst>
                                    </p:anim>
                                    <p:anim calcmode="lin" valueType="num">
                                      <p:cBhvr>
                                        <p:cTn id="37" dur="1000" fill="hold"/>
                                        <p:tgtEl>
                                          <p:spTgt spid="5">
                                            <p:graphicEl>
                                              <a:dgm id="{F45E0748-A317-4BDF-8E6C-94BF3C85A1DC}"/>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1" nodeType="clickEffect">
                                  <p:stCondLst>
                                    <p:cond delay="0"/>
                                  </p:stCondLst>
                                  <p:childTnLst>
                                    <p:set>
                                      <p:cBhvr>
                                        <p:cTn id="41" dur="1" fill="hold">
                                          <p:stCondLst>
                                            <p:cond delay="0"/>
                                          </p:stCondLst>
                                        </p:cTn>
                                        <p:tgtEl>
                                          <p:spTgt spid="5">
                                            <p:graphicEl>
                                              <a:dgm id="{5662E9C8-A169-4C63-9F71-30226C8B429D}"/>
                                            </p:graphicEl>
                                          </p:spTgt>
                                        </p:tgtEl>
                                        <p:attrNameLst>
                                          <p:attrName>style.visibility</p:attrName>
                                        </p:attrNameLst>
                                      </p:cBhvr>
                                      <p:to>
                                        <p:strVal val="visible"/>
                                      </p:to>
                                    </p:set>
                                    <p:animEffect transition="in" filter="fade">
                                      <p:cBhvr>
                                        <p:cTn id="42" dur="1000"/>
                                        <p:tgtEl>
                                          <p:spTgt spid="5">
                                            <p:graphicEl>
                                              <a:dgm id="{5662E9C8-A169-4C63-9F71-30226C8B429D}"/>
                                            </p:graphicEl>
                                          </p:spTgt>
                                        </p:tgtEl>
                                      </p:cBhvr>
                                    </p:animEffect>
                                    <p:anim calcmode="lin" valueType="num">
                                      <p:cBhvr>
                                        <p:cTn id="43" dur="1000" fill="hold"/>
                                        <p:tgtEl>
                                          <p:spTgt spid="5">
                                            <p:graphicEl>
                                              <a:dgm id="{5662E9C8-A169-4C63-9F71-30226C8B429D}"/>
                                            </p:graphicEl>
                                          </p:spTgt>
                                        </p:tgtEl>
                                        <p:attrNameLst>
                                          <p:attrName>ppt_x</p:attrName>
                                        </p:attrNameLst>
                                      </p:cBhvr>
                                      <p:tavLst>
                                        <p:tav tm="0">
                                          <p:val>
                                            <p:strVal val="#ppt_x"/>
                                          </p:val>
                                        </p:tav>
                                        <p:tav tm="100000">
                                          <p:val>
                                            <p:strVal val="#ppt_x"/>
                                          </p:val>
                                        </p:tav>
                                      </p:tavLst>
                                    </p:anim>
                                    <p:anim calcmode="lin" valueType="num">
                                      <p:cBhvr>
                                        <p:cTn id="44" dur="1000" fill="hold"/>
                                        <p:tgtEl>
                                          <p:spTgt spid="5">
                                            <p:graphicEl>
                                              <a:dgm id="{5662E9C8-A169-4C63-9F71-30226C8B429D}"/>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1" nodeType="clickEffect">
                                  <p:stCondLst>
                                    <p:cond delay="0"/>
                                  </p:stCondLst>
                                  <p:childTnLst>
                                    <p:set>
                                      <p:cBhvr>
                                        <p:cTn id="48" dur="1" fill="hold">
                                          <p:stCondLst>
                                            <p:cond delay="0"/>
                                          </p:stCondLst>
                                        </p:cTn>
                                        <p:tgtEl>
                                          <p:spTgt spid="5">
                                            <p:graphicEl>
                                              <a:dgm id="{F52636B8-0791-43FB-BE8B-A75E5F11BD7B}"/>
                                            </p:graphicEl>
                                          </p:spTgt>
                                        </p:tgtEl>
                                        <p:attrNameLst>
                                          <p:attrName>style.visibility</p:attrName>
                                        </p:attrNameLst>
                                      </p:cBhvr>
                                      <p:to>
                                        <p:strVal val="visible"/>
                                      </p:to>
                                    </p:set>
                                    <p:animEffect transition="in" filter="fade">
                                      <p:cBhvr>
                                        <p:cTn id="49" dur="1000"/>
                                        <p:tgtEl>
                                          <p:spTgt spid="5">
                                            <p:graphicEl>
                                              <a:dgm id="{F52636B8-0791-43FB-BE8B-A75E5F11BD7B}"/>
                                            </p:graphicEl>
                                          </p:spTgt>
                                        </p:tgtEl>
                                      </p:cBhvr>
                                    </p:animEffect>
                                    <p:anim calcmode="lin" valueType="num">
                                      <p:cBhvr>
                                        <p:cTn id="50" dur="1000" fill="hold"/>
                                        <p:tgtEl>
                                          <p:spTgt spid="5">
                                            <p:graphicEl>
                                              <a:dgm id="{F52636B8-0791-43FB-BE8B-A75E5F11BD7B}"/>
                                            </p:graphicEl>
                                          </p:spTgt>
                                        </p:tgtEl>
                                        <p:attrNameLst>
                                          <p:attrName>ppt_x</p:attrName>
                                        </p:attrNameLst>
                                      </p:cBhvr>
                                      <p:tavLst>
                                        <p:tav tm="0">
                                          <p:val>
                                            <p:strVal val="#ppt_x"/>
                                          </p:val>
                                        </p:tav>
                                        <p:tav tm="100000">
                                          <p:val>
                                            <p:strVal val="#ppt_x"/>
                                          </p:val>
                                        </p:tav>
                                      </p:tavLst>
                                    </p:anim>
                                    <p:anim calcmode="lin" valueType="num">
                                      <p:cBhvr>
                                        <p:cTn id="51" dur="1000" fill="hold"/>
                                        <p:tgtEl>
                                          <p:spTgt spid="5">
                                            <p:graphicEl>
                                              <a:dgm id="{F52636B8-0791-43FB-BE8B-A75E5F11BD7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1">
        <p:bldSub>
          <a:bldDgm bld="one"/>
        </p:bldSub>
      </p:bldGraphic>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1428728" y="1340768"/>
            <a:ext cx="6143668" cy="3088364"/>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2075" tIns="46038" rIns="92075" bIns="46038" numCol="1" anchor="ctr" anchorCtr="0" compatLnSpc="1">
            <a:prstTxWarp prst="textNoShape">
              <a:avLst/>
            </a:prstTxWarp>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lvl="0" algn="ctr" eaLnBrk="1" hangingPunct="1"/>
            <a:r>
              <a:rPr kumimoji="1" lang="ar-MA" sz="8800" b="1" kern="0" dirty="0" smtClean="0">
                <a:ln/>
                <a:solidFill>
                  <a:schemeClr val="accent3"/>
                </a:solidFill>
              </a:rPr>
              <a:t>النظرية السوسيوبنائية</a:t>
            </a:r>
            <a:endParaRPr kumimoji="1" lang="fr-FR" sz="8800" b="1" i="0" u="none" strike="noStrike" kern="0" normalizeH="0" baseline="0" noProof="0" dirty="0">
              <a:ln/>
              <a:solidFill>
                <a:schemeClr val="accent3"/>
              </a:solidFill>
              <a:uLnTx/>
              <a:uFillTx/>
              <a:latin typeface="+mn-lt"/>
              <a:ea typeface="+mn-ea"/>
              <a:cs typeface="+mn-c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077200" cy="998984"/>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ar-TN" sz="2800" b="1" cap="none" dirty="0" smtClean="0">
                <a:ln/>
                <a:solidFill>
                  <a:schemeClr val="accent3"/>
                </a:solidFill>
              </a:rPr>
              <a:t> </a:t>
            </a:r>
            <a:r>
              <a:rPr lang="ar-TN" sz="4000" b="1" cap="none" dirty="0" smtClean="0">
                <a:ln/>
                <a:solidFill>
                  <a:schemeClr val="accent3"/>
                </a:solidFill>
              </a:rPr>
              <a:t>النظرية </a:t>
            </a:r>
            <a:r>
              <a:rPr lang="ar-TN" sz="4000" b="1" cap="none" dirty="0" err="1" smtClean="0">
                <a:ln/>
                <a:solidFill>
                  <a:schemeClr val="accent3"/>
                </a:solidFill>
              </a:rPr>
              <a:t>ال</a:t>
            </a:r>
            <a:r>
              <a:rPr lang="ar-MA" sz="4000" b="1" cap="none" dirty="0" err="1" smtClean="0">
                <a:ln/>
                <a:solidFill>
                  <a:schemeClr val="accent3"/>
                </a:solidFill>
              </a:rPr>
              <a:t>سوسيو</a:t>
            </a:r>
            <a:r>
              <a:rPr lang="ar-TN" sz="4000" b="1" cap="none" dirty="0" smtClean="0">
                <a:ln/>
                <a:solidFill>
                  <a:schemeClr val="accent3"/>
                </a:solidFill>
              </a:rPr>
              <a:t>بنائية</a:t>
            </a:r>
            <a:r>
              <a:rPr lang="ar-MA" sz="4000" b="1" cap="none" dirty="0" smtClean="0">
                <a:ln/>
                <a:solidFill>
                  <a:schemeClr val="accent3"/>
                </a:solidFill>
              </a:rPr>
              <a:t>     </a:t>
            </a:r>
            <a:r>
              <a:rPr lang="ar-MA" sz="2800" b="1" cap="none" dirty="0" smtClean="0">
                <a:ln/>
                <a:solidFill>
                  <a:schemeClr val="accent3"/>
                </a:solidFill>
              </a:rPr>
              <a:t>              </a:t>
            </a:r>
            <a:r>
              <a:rPr lang="fr-FR" sz="2800" b="1" cap="none" dirty="0" smtClean="0">
                <a:ln/>
                <a:solidFill>
                  <a:schemeClr val="accent3"/>
                </a:solidFill>
              </a:rPr>
              <a:t> </a:t>
            </a:r>
            <a:r>
              <a:rPr lang="ar-TN" sz="2800" b="1" cap="none" dirty="0" smtClean="0">
                <a:ln/>
                <a:solidFill>
                  <a:schemeClr val="accent3"/>
                </a:solidFill>
              </a:rPr>
              <a:t> </a:t>
            </a:r>
            <a:endParaRPr lang="fr-FR" sz="2800" b="1" cap="none" dirty="0">
              <a:ln/>
              <a:solidFill>
                <a:schemeClr val="accent3"/>
              </a:solidFill>
            </a:endParaRPr>
          </a:p>
        </p:txBody>
      </p:sp>
      <p:sp>
        <p:nvSpPr>
          <p:cNvPr id="4" name="ZoneTexte 3"/>
          <p:cNvSpPr txBox="1"/>
          <p:nvPr/>
        </p:nvSpPr>
        <p:spPr>
          <a:xfrm>
            <a:off x="395536" y="1124744"/>
            <a:ext cx="7858180" cy="4893647"/>
          </a:xfrm>
          <a:prstGeom prst="rect">
            <a:avLst/>
          </a:prstGeom>
          <a:noFill/>
        </p:spPr>
        <p:txBody>
          <a:bodyPr wrap="square" rtlCol="0">
            <a:spAutoFit/>
          </a:bodyPr>
          <a:lstStyle/>
          <a:p>
            <a:pPr algn="r"/>
            <a:r>
              <a:rPr lang="ar-MA" dirty="0" smtClean="0"/>
              <a:t>هي نظرية تنحدر من البنائية حيث أنها تشدد على دور الآخر في بناءات المعارف </a:t>
            </a:r>
            <a:r>
              <a:rPr lang="ar-MA" dirty="0" err="1" smtClean="0"/>
              <a:t>و</a:t>
            </a:r>
            <a:r>
              <a:rPr lang="ar-MA" dirty="0" smtClean="0"/>
              <a:t> تؤكد خاصة على الصراع </a:t>
            </a:r>
            <a:r>
              <a:rPr lang="ar-MA" dirty="0" err="1" smtClean="0"/>
              <a:t>السوسيوعرفاني</a:t>
            </a:r>
            <a:r>
              <a:rPr lang="ar-MA" dirty="0" smtClean="0"/>
              <a:t> في </a:t>
            </a:r>
            <a:r>
              <a:rPr lang="ar-MA" dirty="0" err="1" smtClean="0"/>
              <a:t>سيرورة</a:t>
            </a:r>
            <a:r>
              <a:rPr lang="ar-MA" dirty="0" smtClean="0"/>
              <a:t> النمو الفردي </a:t>
            </a:r>
            <a:r>
              <a:rPr lang="ar-MA" dirty="0" err="1" smtClean="0"/>
              <a:t>و</a:t>
            </a:r>
            <a:r>
              <a:rPr lang="ar-MA" dirty="0" smtClean="0"/>
              <a:t> الاجتماعي .</a:t>
            </a:r>
          </a:p>
          <a:p>
            <a:pPr algn="r"/>
            <a:r>
              <a:rPr lang="ar-MA" dirty="0" smtClean="0"/>
              <a:t>فهذه النظرية تؤكد على حصول تبادلات مثمرة عن طريق هذا الصراع وعلى  أن التقدم الحاصل عن طريق التفاعلات الاجتماعية  يتحدد </a:t>
            </a:r>
            <a:r>
              <a:rPr lang="ar-MA" dirty="0" err="1" smtClean="0"/>
              <a:t>بكفايات</a:t>
            </a:r>
            <a:r>
              <a:rPr lang="ar-MA" dirty="0" smtClean="0"/>
              <a:t> الفرد عند الانطلاق </a:t>
            </a:r>
            <a:r>
              <a:rPr lang="ar-MA" dirty="0" err="1" smtClean="0"/>
              <a:t>و</a:t>
            </a:r>
            <a:r>
              <a:rPr lang="ar-MA" dirty="0" smtClean="0"/>
              <a:t> من هنا يساعد هذا التفاعل على هيكلة بنى </a:t>
            </a:r>
            <a:r>
              <a:rPr lang="ar-MA" dirty="0" err="1" smtClean="0"/>
              <a:t>عرفانية</a:t>
            </a:r>
            <a:r>
              <a:rPr lang="ar-MA" dirty="0" smtClean="0"/>
              <a:t> قابلة للانتقال إلى وضعيات إشكالية أخرى .</a:t>
            </a:r>
          </a:p>
          <a:p>
            <a:pPr algn="r"/>
            <a:r>
              <a:rPr lang="ar-MA" dirty="0" smtClean="0"/>
              <a:t>ويعتبر "لاف فيقود سكي"  بأن النمو الفكري ذو طبيعة اجتماعية و ليس بيولوجية فقط  كما يراها بياجيه  ، و أن التعلم يمكن أن يكون عاملا من عوامل النمو الفكري و أنه يمكن تسريع النمو العقلي في حدود منطقة النمو الوشيك، فالمعرفة لها صبغة اجتماعية  و النشاط الفكري للفرد لا يمكن فصله عن النشاط الفكري للمجموعة التي ينتمي إليها.</a:t>
            </a:r>
          </a:p>
          <a:p>
            <a:pPr algn="just" rtl="1"/>
            <a:endParaRPr lang="fr-FR" b="1" u="sng" dirty="0">
              <a:solidFill>
                <a:schemeClr val="accent6"/>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188640"/>
            <a:ext cx="8077200" cy="854968"/>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SA" sz="4000" b="1" cap="none" dirty="0" smtClean="0">
                <a:ln/>
                <a:solidFill>
                  <a:schemeClr val="accent3"/>
                </a:solidFill>
              </a:rPr>
              <a:t>خصائص </a:t>
            </a:r>
            <a:r>
              <a:rPr lang="ar-SA" sz="4000" b="1" cap="none" dirty="0" err="1" smtClean="0">
                <a:ln/>
                <a:solidFill>
                  <a:schemeClr val="accent3"/>
                </a:solidFill>
              </a:rPr>
              <a:t>الس</a:t>
            </a:r>
            <a:r>
              <a:rPr lang="ar-MA" sz="4000" b="1" cap="none" dirty="0" smtClean="0">
                <a:ln/>
                <a:solidFill>
                  <a:schemeClr val="accent3"/>
                </a:solidFill>
              </a:rPr>
              <a:t>و</a:t>
            </a:r>
            <a:r>
              <a:rPr lang="ar-SA" sz="4000" b="1" cap="none" dirty="0" err="1" smtClean="0">
                <a:ln/>
                <a:solidFill>
                  <a:schemeClr val="accent3"/>
                </a:solidFill>
              </a:rPr>
              <a:t>سيوبنائية</a:t>
            </a:r>
            <a:r>
              <a:rPr lang="ar-SA" sz="4000" b="1" cap="none" dirty="0" smtClean="0">
                <a:ln/>
                <a:solidFill>
                  <a:schemeClr val="accent3"/>
                </a:solidFill>
              </a:rPr>
              <a:t> </a:t>
            </a:r>
            <a:endParaRPr lang="fr-FR" sz="4000" b="1" cap="none" dirty="0" smtClean="0">
              <a:ln/>
              <a:solidFill>
                <a:schemeClr val="accent3"/>
              </a:solidFill>
            </a:endParaRPr>
          </a:p>
        </p:txBody>
      </p:sp>
      <p:sp>
        <p:nvSpPr>
          <p:cNvPr id="4" name="ZoneTexte 3"/>
          <p:cNvSpPr txBox="1"/>
          <p:nvPr/>
        </p:nvSpPr>
        <p:spPr>
          <a:xfrm>
            <a:off x="683568" y="1124744"/>
            <a:ext cx="8136904" cy="523220"/>
          </a:xfrm>
          <a:prstGeom prst="rect">
            <a:avLst/>
          </a:prstGeom>
          <a:noFill/>
        </p:spPr>
        <p:txBody>
          <a:bodyPr wrap="square" rtlCol="0">
            <a:spAutoFit/>
          </a:bodyPr>
          <a:lstStyle/>
          <a:p>
            <a:pPr algn="r"/>
            <a:r>
              <a:rPr lang="ar-SA" b="1" dirty="0"/>
              <a:t>يقسم البنائيون خصائص </a:t>
            </a:r>
            <a:r>
              <a:rPr lang="ar-SA" b="1" dirty="0" err="1" smtClean="0"/>
              <a:t>الس</a:t>
            </a:r>
            <a:r>
              <a:rPr lang="ar-MA" b="1" dirty="0" smtClean="0"/>
              <a:t>و</a:t>
            </a:r>
            <a:r>
              <a:rPr lang="ar-SA" b="1" dirty="0" err="1" smtClean="0"/>
              <a:t>سيوبنائية</a:t>
            </a:r>
            <a:r>
              <a:rPr lang="ar-SA" b="1" dirty="0" smtClean="0"/>
              <a:t> </a:t>
            </a:r>
            <a:r>
              <a:rPr lang="ar-SA" b="1" dirty="0"/>
              <a:t>إلى أربع خاصيات </a:t>
            </a:r>
            <a:r>
              <a:rPr lang="ar-SA" b="1" dirty="0" smtClean="0"/>
              <a:t>هي</a:t>
            </a:r>
            <a:r>
              <a:rPr lang="ar-MA" sz="2800" dirty="0" smtClean="0"/>
              <a:t> </a:t>
            </a:r>
            <a:r>
              <a:rPr lang="ar-MA" sz="2800" dirty="0" err="1" smtClean="0"/>
              <a:t>:</a:t>
            </a:r>
            <a:endParaRPr lang="fr-FR" sz="2800" dirty="0"/>
          </a:p>
        </p:txBody>
      </p:sp>
      <p:graphicFrame>
        <p:nvGraphicFramePr>
          <p:cNvPr id="5" name="Espace réservé du contenu 5"/>
          <p:cNvGraphicFramePr>
            <a:graphicFrameLocks noGrp="1"/>
          </p:cNvGraphicFramePr>
          <p:nvPr>
            <p:ph idx="1"/>
          </p:nvPr>
        </p:nvGraphicFramePr>
        <p:xfrm>
          <a:off x="1043608" y="1772817"/>
          <a:ext cx="7200800" cy="4513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077200" cy="1143000"/>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MA" sz="4000" b="1" cap="none" dirty="0" smtClean="0">
                <a:ln/>
                <a:solidFill>
                  <a:schemeClr val="accent3"/>
                </a:solidFill>
              </a:rPr>
              <a:t>ركائز النظرية السوسيو بنائية</a:t>
            </a:r>
            <a:endParaRPr lang="fr-FR" sz="4000" b="1" cap="none" dirty="0" smtClean="0">
              <a:ln/>
              <a:solidFill>
                <a:schemeClr val="accent3"/>
              </a:solidFill>
            </a:endParaRPr>
          </a:p>
        </p:txBody>
      </p:sp>
      <p:sp>
        <p:nvSpPr>
          <p:cNvPr id="4" name="ZoneTexte 3"/>
          <p:cNvSpPr txBox="1"/>
          <p:nvPr/>
        </p:nvSpPr>
        <p:spPr>
          <a:xfrm>
            <a:off x="0" y="1340768"/>
            <a:ext cx="8643998" cy="4524315"/>
          </a:xfrm>
          <a:prstGeom prst="rect">
            <a:avLst/>
          </a:prstGeom>
          <a:noFill/>
        </p:spPr>
        <p:txBody>
          <a:bodyPr wrap="square" rtlCol="0">
            <a:spAutoFit/>
          </a:bodyPr>
          <a:lstStyle/>
          <a:p>
            <a:pPr algn="just" rtl="1"/>
            <a:r>
              <a:rPr lang="ar-MA" b="1" dirty="0" smtClean="0"/>
              <a:t>ي</a:t>
            </a:r>
            <a:r>
              <a:rPr lang="ar-SA" b="1" dirty="0" err="1" smtClean="0"/>
              <a:t>شترط</a:t>
            </a:r>
            <a:r>
              <a:rPr lang="ar-SA" b="1" dirty="0" smtClean="0"/>
              <a:t> الباحث</a:t>
            </a:r>
            <a:r>
              <a:rPr lang="ar-MA" b="1" dirty="0" smtClean="0"/>
              <a:t> </a:t>
            </a:r>
            <a:r>
              <a:rPr lang="ar-MA" b="1" dirty="0" smtClean="0">
                <a:solidFill>
                  <a:schemeClr val="accent2"/>
                </a:solidFill>
              </a:rPr>
              <a:t>فليب </a:t>
            </a:r>
            <a:r>
              <a:rPr lang="ar-MA" b="1" dirty="0" err="1" smtClean="0">
                <a:solidFill>
                  <a:schemeClr val="accent2"/>
                </a:solidFill>
              </a:rPr>
              <a:t>جونيير</a:t>
            </a:r>
            <a:r>
              <a:rPr lang="ar-SA" b="1" dirty="0" smtClean="0">
                <a:solidFill>
                  <a:schemeClr val="accent2"/>
                </a:solidFill>
              </a:rPr>
              <a:t> </a:t>
            </a:r>
            <a:r>
              <a:rPr lang="ar-SA" b="1" dirty="0" smtClean="0"/>
              <a:t>لتحقق المقاربة السوسيوبنائية مايلي</a:t>
            </a:r>
            <a:r>
              <a:rPr lang="ar-MA" dirty="0" smtClean="0"/>
              <a:t> </a:t>
            </a:r>
            <a:r>
              <a:rPr lang="ar-MA" b="1" dirty="0" smtClean="0"/>
              <a:t>:</a:t>
            </a:r>
          </a:p>
          <a:p>
            <a:pPr algn="just" rtl="1"/>
            <a:endParaRPr lang="ar-MA" b="1" dirty="0" smtClean="0"/>
          </a:p>
          <a:p>
            <a:pPr algn="r" rtl="1">
              <a:buClr>
                <a:schemeClr val="accent2"/>
              </a:buClr>
              <a:buFont typeface="Wingdings" pitchFamily="2" charset="2"/>
              <a:buChar char="§"/>
            </a:pPr>
            <a:r>
              <a:rPr lang="ar-SA" dirty="0" smtClean="0"/>
              <a:t>يجب </a:t>
            </a:r>
            <a:r>
              <a:rPr lang="ar-MA" dirty="0" smtClean="0"/>
              <a:t>ألا</a:t>
            </a:r>
            <a:r>
              <a:rPr lang="ar-SA" dirty="0" smtClean="0"/>
              <a:t> يكف التلميذ /المتعلم عن الاشتغال، انطلاقا من معارف</a:t>
            </a:r>
            <a:r>
              <a:rPr lang="ar-MA" dirty="0" smtClean="0"/>
              <a:t>ه</a:t>
            </a:r>
            <a:r>
              <a:rPr lang="ar-SA" dirty="0" smtClean="0"/>
              <a:t> الخاصة، يلائمها ويغيرها ويعيد بناءها ويدحضها تبعا لخصائص الوضعيات</a:t>
            </a:r>
            <a:r>
              <a:rPr lang="ar-MA" dirty="0" smtClean="0"/>
              <a:t>.</a:t>
            </a:r>
          </a:p>
          <a:p>
            <a:pPr algn="r" rtl="1">
              <a:buClr>
                <a:schemeClr val="accent2"/>
              </a:buClr>
            </a:pPr>
            <a:endParaRPr lang="ar-MA" dirty="0" smtClean="0"/>
          </a:p>
          <a:p>
            <a:pPr algn="r" rtl="1">
              <a:buClr>
                <a:schemeClr val="accent2"/>
              </a:buClr>
              <a:buFont typeface="Wingdings" pitchFamily="2" charset="2"/>
              <a:buChar char="§"/>
            </a:pPr>
            <a:r>
              <a:rPr lang="ar-SA" dirty="0" smtClean="0"/>
              <a:t>تستدعي الوضعيات المقترحة على التلاميذ، ضمن منظور تكاملية المواد، موارد تحيل هي ذاتها عادة موارد دراسية مختلفة.</a:t>
            </a:r>
            <a:endParaRPr lang="ar-MA" dirty="0" smtClean="0"/>
          </a:p>
          <a:p>
            <a:pPr algn="r" rtl="1">
              <a:buClr>
                <a:schemeClr val="accent2"/>
              </a:buClr>
            </a:pPr>
            <a:endParaRPr lang="ar-MA" dirty="0" smtClean="0"/>
          </a:p>
          <a:p>
            <a:pPr algn="r" rtl="1">
              <a:buClr>
                <a:schemeClr val="accent2"/>
              </a:buClr>
              <a:buFont typeface="Wingdings" pitchFamily="2" charset="2"/>
              <a:buChar char="§"/>
            </a:pPr>
            <a:r>
              <a:rPr lang="ar-SA" dirty="0" smtClean="0"/>
              <a:t>التحرر من الانغلاق داخل حدود المدرسة.</a:t>
            </a:r>
            <a:endParaRPr lang="ar-MA" dirty="0" smtClean="0"/>
          </a:p>
          <a:p>
            <a:pPr algn="r" rtl="1">
              <a:buClr>
                <a:schemeClr val="accent2"/>
              </a:buClr>
            </a:pPr>
            <a:endParaRPr lang="ar-MA" dirty="0" smtClean="0"/>
          </a:p>
          <a:p>
            <a:pPr algn="r" rtl="1">
              <a:buClr>
                <a:schemeClr val="accent2"/>
              </a:buClr>
              <a:buFont typeface="Wingdings" pitchFamily="2" charset="2"/>
              <a:buChar char="§"/>
            </a:pPr>
            <a:r>
              <a:rPr lang="ar-SA" dirty="0" smtClean="0"/>
              <a:t>اعتبار بناء المعارف تبعا للسياق والوضعيات</a:t>
            </a:r>
            <a:r>
              <a:rPr lang="ar-MA" dirty="0" smtClean="0"/>
              <a:t>.</a:t>
            </a:r>
            <a:endParaRPr lang="fr-FR" dirty="0" smtClean="0"/>
          </a:p>
          <a:p>
            <a:pPr algn="just" rtl="1"/>
            <a:endParaRPr lang="fr-F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077200" cy="1143000"/>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ar-MA" sz="3600" b="1" cap="none" dirty="0" smtClean="0">
                <a:ln/>
                <a:solidFill>
                  <a:schemeClr val="accent3"/>
                </a:solidFill>
              </a:rPr>
              <a:t>أدوار المدرس والتلميذ حسب المنظور </a:t>
            </a:r>
            <a:r>
              <a:rPr lang="ar-MA" sz="3600" b="1" cap="none" dirty="0" err="1" smtClean="0">
                <a:ln/>
                <a:solidFill>
                  <a:schemeClr val="accent3"/>
                </a:solidFill>
              </a:rPr>
              <a:t>السوسيوبنائي</a:t>
            </a:r>
            <a:endParaRPr lang="fr-FR" sz="3600" b="1" cap="none" dirty="0" smtClean="0">
              <a:ln/>
              <a:solidFill>
                <a:schemeClr val="accent3"/>
              </a:solidFill>
            </a:endParaRPr>
          </a:p>
        </p:txBody>
      </p:sp>
      <p:graphicFrame>
        <p:nvGraphicFramePr>
          <p:cNvPr id="5" name="Diagramme 4"/>
          <p:cNvGraphicFramePr/>
          <p:nvPr/>
        </p:nvGraphicFramePr>
        <p:xfrm>
          <a:off x="1331640" y="1772816"/>
          <a:ext cx="691276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6389" name="Picture 5"/>
          <p:cNvPicPr>
            <a:picLocks noChangeAspect="1" noChangeArrowheads="1"/>
          </p:cNvPicPr>
          <p:nvPr/>
        </p:nvPicPr>
        <p:blipFill>
          <a:blip r:embed="rId6" cstate="print"/>
          <a:srcRect/>
          <a:stretch>
            <a:fillRect/>
          </a:stretch>
        </p:blipFill>
        <p:spPr bwMode="auto">
          <a:xfrm>
            <a:off x="179512" y="1412776"/>
            <a:ext cx="8568952" cy="54452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980728"/>
            <a:ext cx="8077200" cy="216024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MA" sz="6000" b="1" cap="none" dirty="0" smtClean="0">
                <a:ln/>
                <a:solidFill>
                  <a:schemeClr val="accent3"/>
                </a:solidFill>
              </a:rPr>
              <a:t>النظرية المعرفية</a:t>
            </a:r>
            <a:endParaRPr lang="fr-FR" sz="8000" b="1" cap="none" dirty="0">
              <a:ln/>
              <a:solidFill>
                <a:schemeClr val="accent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ccolade fermante 2"/>
          <p:cNvSpPr/>
          <p:nvPr/>
        </p:nvSpPr>
        <p:spPr>
          <a:xfrm rot="16200000">
            <a:off x="3493782" y="3283083"/>
            <a:ext cx="936104" cy="2668099"/>
          </a:xfrm>
          <a:prstGeom prst="rightBrace">
            <a:avLst>
              <a:gd name="adj1" fmla="val 8333"/>
              <a:gd name="adj2" fmla="val 52123"/>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b="1" dirty="0"/>
          </a:p>
        </p:txBody>
      </p:sp>
      <p:sp>
        <p:nvSpPr>
          <p:cNvPr id="6" name="ZoneTexte 5"/>
          <p:cNvSpPr txBox="1"/>
          <p:nvPr/>
        </p:nvSpPr>
        <p:spPr>
          <a:xfrm>
            <a:off x="4644008" y="5373216"/>
            <a:ext cx="2376264" cy="461665"/>
          </a:xfrm>
          <a:prstGeom prst="rect">
            <a:avLst/>
          </a:prstGeom>
          <a:noFill/>
        </p:spPr>
        <p:txBody>
          <a:bodyPr wrap="square" rtlCol="0">
            <a:spAutoFit/>
          </a:bodyPr>
          <a:lstStyle/>
          <a:p>
            <a:pPr lvl="0"/>
            <a:r>
              <a:rPr lang="ar-MA" b="1" dirty="0" smtClean="0">
                <a:effectLst>
                  <a:outerShdw blurRad="38100" dist="38100" dir="2700000" algn="tl">
                    <a:srgbClr val="000000">
                      <a:alpha val="43137"/>
                    </a:srgbClr>
                  </a:outerShdw>
                </a:effectLst>
                <a:latin typeface="Algerian" pitchFamily="82" charset="0"/>
              </a:rPr>
              <a:t>نظرية كارول</a:t>
            </a:r>
            <a:r>
              <a:rPr lang="ar-MA" dirty="0" smtClean="0">
                <a:effectLst>
                  <a:outerShdw blurRad="38100" dist="38100" dir="2700000" algn="tl">
                    <a:srgbClr val="000000">
                      <a:alpha val="43137"/>
                    </a:srgbClr>
                  </a:outerShdw>
                </a:effectLst>
                <a:latin typeface="Algerian" pitchFamily="82" charset="0"/>
              </a:rPr>
              <a:t> </a:t>
            </a:r>
            <a:endParaRPr lang="fr-FR" dirty="0">
              <a:latin typeface="Algerian" pitchFamily="82" charset="0"/>
            </a:endParaRPr>
          </a:p>
        </p:txBody>
      </p:sp>
      <p:sp>
        <p:nvSpPr>
          <p:cNvPr id="7" name="ZoneTexte 6"/>
          <p:cNvSpPr txBox="1"/>
          <p:nvPr/>
        </p:nvSpPr>
        <p:spPr>
          <a:xfrm>
            <a:off x="1475656" y="5229200"/>
            <a:ext cx="2304256" cy="461665"/>
          </a:xfrm>
          <a:prstGeom prst="rect">
            <a:avLst/>
          </a:prstGeom>
          <a:noFill/>
        </p:spPr>
        <p:txBody>
          <a:bodyPr wrap="square" rtlCol="0">
            <a:spAutoFit/>
          </a:bodyPr>
          <a:lstStyle/>
          <a:p>
            <a:r>
              <a:rPr lang="ar-MA" b="1" dirty="0" smtClean="0">
                <a:latin typeface="Berlin Sans FB" pitchFamily="34" charset="0"/>
              </a:rPr>
              <a:t>نظرية بلوم </a:t>
            </a:r>
            <a:r>
              <a:rPr lang="ar-MA" b="1" dirty="0" smtClean="0"/>
              <a:t>       </a:t>
            </a:r>
            <a:endParaRPr lang="fr-FR" b="1" dirty="0"/>
          </a:p>
        </p:txBody>
      </p:sp>
      <p:sp>
        <p:nvSpPr>
          <p:cNvPr id="8" name="Rectangle 7"/>
          <p:cNvSpPr/>
          <p:nvPr/>
        </p:nvSpPr>
        <p:spPr>
          <a:xfrm>
            <a:off x="971600" y="836712"/>
            <a:ext cx="6678488" cy="2062103"/>
          </a:xfrm>
          <a:prstGeom prst="rect">
            <a:avLst/>
          </a:prstGeom>
        </p:spPr>
        <p:txBody>
          <a:bodyPr wrap="square">
            <a:spAutoFit/>
          </a:bodyPr>
          <a:lstStyle/>
          <a:p>
            <a:pPr algn="r" rtl="1"/>
            <a:r>
              <a:rPr lang="ar-MA" sz="2800" dirty="0" smtClean="0"/>
              <a:t>   </a:t>
            </a:r>
            <a:r>
              <a:rPr lang="ar-MA" sz="3200" b="1" dirty="0" smtClean="0"/>
              <a:t>تعتبر المدرسة المعرفية في علم النفس من بين أحدث المدارس المعرفية التي حاولت أن تتجاوز بالخصوص بعض مواطن الضغط في المدرسة البنائية والسلوكية على </a:t>
            </a:r>
            <a:r>
              <a:rPr lang="ar-MA" sz="3200" b="1" dirty="0" err="1" smtClean="0"/>
              <a:t>السواء.</a:t>
            </a:r>
            <a:r>
              <a:rPr lang="ar-MA" sz="3200" b="1" dirty="0" smtClean="0"/>
              <a:t> </a:t>
            </a:r>
            <a:endParaRPr lang="ar-MA" sz="2800" b="1" dirty="0"/>
          </a:p>
        </p:txBody>
      </p:sp>
      <p:sp>
        <p:nvSpPr>
          <p:cNvPr id="9" name="Rectangle 8"/>
          <p:cNvSpPr/>
          <p:nvPr/>
        </p:nvSpPr>
        <p:spPr>
          <a:xfrm>
            <a:off x="1691680" y="3501008"/>
            <a:ext cx="5760639" cy="646331"/>
          </a:xfrm>
          <a:prstGeom prst="rect">
            <a:avLst/>
          </a:prstGeom>
        </p:spPr>
        <p:txBody>
          <a:bodyPr wrap="square">
            <a:spAutoFit/>
          </a:bodyPr>
          <a:lstStyle/>
          <a:p>
            <a:r>
              <a:rPr lang="ar-MA" sz="3600" b="1" dirty="0" smtClean="0">
                <a:solidFill>
                  <a:schemeClr val="accent2">
                    <a:lumMod val="50000"/>
                  </a:schemeClr>
                </a:solidFill>
              </a:rPr>
              <a:t>نقدم هنا نموذجين من النظريات</a:t>
            </a:r>
            <a:r>
              <a:rPr lang="fr-FR" sz="3600" b="1" dirty="0" smtClean="0">
                <a:solidFill>
                  <a:schemeClr val="accent2">
                    <a:lumMod val="50000"/>
                  </a:schemeClr>
                </a:solidFill>
              </a:rPr>
              <a:t>  </a:t>
            </a:r>
            <a:endParaRPr lang="fr-FR" sz="3600" b="1"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077200" cy="1143000"/>
          </a:xfrm>
        </p:spPr>
        <p:txBody>
          <a:bodyPr/>
          <a:lstStyle/>
          <a:p>
            <a:pPr algn="ctr"/>
            <a:r>
              <a:rPr lang="ar-M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تعريف التعلم</a:t>
            </a:r>
            <a:endParaRPr lang="fr-FR"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ZoneTexte 3"/>
          <p:cNvSpPr txBox="1"/>
          <p:nvPr/>
        </p:nvSpPr>
        <p:spPr>
          <a:xfrm>
            <a:off x="611560" y="1052736"/>
            <a:ext cx="8001056" cy="707886"/>
          </a:xfrm>
          <a:prstGeom prst="rect">
            <a:avLst/>
          </a:prstGeom>
          <a:noFill/>
        </p:spPr>
        <p:txBody>
          <a:bodyPr wrap="square" rtlCol="0">
            <a:spAutoFit/>
          </a:bodyPr>
          <a:lstStyle/>
          <a:p>
            <a:pPr algn="just" rtl="1"/>
            <a:r>
              <a:rPr lang="ar-MA" sz="2000" b="1" dirty="0" smtClean="0"/>
              <a:t>تعريفات أخرى:</a:t>
            </a:r>
            <a:endParaRPr lang="fr-FR" sz="2000" dirty="0" smtClean="0"/>
          </a:p>
          <a:p>
            <a:pPr algn="just" rtl="1"/>
            <a:endParaRPr lang="fr-FR" sz="2000" dirty="0"/>
          </a:p>
        </p:txBody>
      </p:sp>
      <p:graphicFrame>
        <p:nvGraphicFramePr>
          <p:cNvPr id="5" name="Diagramme 4"/>
          <p:cNvGraphicFramePr/>
          <p:nvPr/>
        </p:nvGraphicFramePr>
        <p:xfrm>
          <a:off x="251520" y="1700808"/>
          <a:ext cx="8501122" cy="49451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graphicEl>
                                              <a:dgm id="{299B2DBB-8980-4796-9AD9-7117FA42DDC1}"/>
                                            </p:graphicEl>
                                          </p:spTgt>
                                        </p:tgtEl>
                                        <p:attrNameLst>
                                          <p:attrName>style.visibility</p:attrName>
                                        </p:attrNameLst>
                                      </p:cBhvr>
                                      <p:to>
                                        <p:strVal val="visible"/>
                                      </p:to>
                                    </p:set>
                                    <p:animEffect transition="in" filter="wipe(down)">
                                      <p:cBhvr>
                                        <p:cTn id="7" dur="290">
                                          <p:stCondLst>
                                            <p:cond delay="0"/>
                                          </p:stCondLst>
                                        </p:cTn>
                                        <p:tgtEl>
                                          <p:spTgt spid="5">
                                            <p:graphicEl>
                                              <a:dgm id="{299B2DBB-8980-4796-9AD9-7117FA42DDC1}"/>
                                            </p:graphicEl>
                                          </p:spTgt>
                                        </p:tgtEl>
                                      </p:cBhvr>
                                    </p:animEffect>
                                    <p:anim calcmode="lin" valueType="num">
                                      <p:cBhvr>
                                        <p:cTn id="8" dur="911" tmFilter="0,0; 0.14,0.36; 0.43,0.73; 0.71,0.91; 1.0,1.0">
                                          <p:stCondLst>
                                            <p:cond delay="0"/>
                                          </p:stCondLst>
                                        </p:cTn>
                                        <p:tgtEl>
                                          <p:spTgt spid="5">
                                            <p:graphicEl>
                                              <a:dgm id="{299B2DBB-8980-4796-9AD9-7117FA42DDC1}"/>
                                            </p:graphicEl>
                                          </p:spTgt>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graphicEl>
                                              <a:dgm id="{299B2DBB-8980-4796-9AD9-7117FA42DDC1}"/>
                                            </p:graphicEl>
                                          </p:spTgt>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graphicEl>
                                              <a:dgm id="{299B2DBB-8980-4796-9AD9-7117FA42DDC1}"/>
                                            </p:graphicEl>
                                          </p:spTgt>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graphicEl>
                                              <a:dgm id="{299B2DBB-8980-4796-9AD9-7117FA42DDC1}"/>
                                            </p:graphicEl>
                                          </p:spTgt>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graphicEl>
                                              <a:dgm id="{299B2DBB-8980-4796-9AD9-7117FA42DDC1}"/>
                                            </p:graphicEl>
                                          </p:spTgt>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graphicEl>
                                              <a:dgm id="{299B2DBB-8980-4796-9AD9-7117FA42DDC1}"/>
                                            </p:graphicEl>
                                          </p:spTgt>
                                        </p:tgtEl>
                                      </p:cBhvr>
                                      <p:to x="100000" y="60000"/>
                                    </p:animScale>
                                    <p:animScale>
                                      <p:cBhvr>
                                        <p:cTn id="14" dur="83" decel="50000">
                                          <p:stCondLst>
                                            <p:cond delay="338"/>
                                          </p:stCondLst>
                                        </p:cTn>
                                        <p:tgtEl>
                                          <p:spTgt spid="5">
                                            <p:graphicEl>
                                              <a:dgm id="{299B2DBB-8980-4796-9AD9-7117FA42DDC1}"/>
                                            </p:graphicEl>
                                          </p:spTgt>
                                        </p:tgtEl>
                                      </p:cBhvr>
                                      <p:to x="100000" y="100000"/>
                                    </p:animScale>
                                    <p:animScale>
                                      <p:cBhvr>
                                        <p:cTn id="15" dur="13">
                                          <p:stCondLst>
                                            <p:cond delay="656"/>
                                          </p:stCondLst>
                                        </p:cTn>
                                        <p:tgtEl>
                                          <p:spTgt spid="5">
                                            <p:graphicEl>
                                              <a:dgm id="{299B2DBB-8980-4796-9AD9-7117FA42DDC1}"/>
                                            </p:graphicEl>
                                          </p:spTgt>
                                        </p:tgtEl>
                                      </p:cBhvr>
                                      <p:to x="100000" y="80000"/>
                                    </p:animScale>
                                    <p:animScale>
                                      <p:cBhvr>
                                        <p:cTn id="16" dur="83" decel="50000">
                                          <p:stCondLst>
                                            <p:cond delay="669"/>
                                          </p:stCondLst>
                                        </p:cTn>
                                        <p:tgtEl>
                                          <p:spTgt spid="5">
                                            <p:graphicEl>
                                              <a:dgm id="{299B2DBB-8980-4796-9AD9-7117FA42DDC1}"/>
                                            </p:graphicEl>
                                          </p:spTgt>
                                        </p:tgtEl>
                                      </p:cBhvr>
                                      <p:to x="100000" y="100000"/>
                                    </p:animScale>
                                    <p:animScale>
                                      <p:cBhvr>
                                        <p:cTn id="17" dur="13">
                                          <p:stCondLst>
                                            <p:cond delay="821"/>
                                          </p:stCondLst>
                                        </p:cTn>
                                        <p:tgtEl>
                                          <p:spTgt spid="5">
                                            <p:graphicEl>
                                              <a:dgm id="{299B2DBB-8980-4796-9AD9-7117FA42DDC1}"/>
                                            </p:graphicEl>
                                          </p:spTgt>
                                        </p:tgtEl>
                                      </p:cBhvr>
                                      <p:to x="100000" y="90000"/>
                                    </p:animScale>
                                    <p:animScale>
                                      <p:cBhvr>
                                        <p:cTn id="18" dur="83" decel="50000">
                                          <p:stCondLst>
                                            <p:cond delay="834"/>
                                          </p:stCondLst>
                                        </p:cTn>
                                        <p:tgtEl>
                                          <p:spTgt spid="5">
                                            <p:graphicEl>
                                              <a:dgm id="{299B2DBB-8980-4796-9AD9-7117FA42DDC1}"/>
                                            </p:graphicEl>
                                          </p:spTgt>
                                        </p:tgtEl>
                                      </p:cBhvr>
                                      <p:to x="100000" y="100000"/>
                                    </p:animScale>
                                    <p:animScale>
                                      <p:cBhvr>
                                        <p:cTn id="19" dur="13">
                                          <p:stCondLst>
                                            <p:cond delay="904"/>
                                          </p:stCondLst>
                                        </p:cTn>
                                        <p:tgtEl>
                                          <p:spTgt spid="5">
                                            <p:graphicEl>
                                              <a:dgm id="{299B2DBB-8980-4796-9AD9-7117FA42DDC1}"/>
                                            </p:graphicEl>
                                          </p:spTgt>
                                        </p:tgtEl>
                                      </p:cBhvr>
                                      <p:to x="100000" y="95000"/>
                                    </p:animScale>
                                    <p:animScale>
                                      <p:cBhvr>
                                        <p:cTn id="20" dur="83" decel="50000">
                                          <p:stCondLst>
                                            <p:cond delay="917"/>
                                          </p:stCondLst>
                                        </p:cTn>
                                        <p:tgtEl>
                                          <p:spTgt spid="5">
                                            <p:graphicEl>
                                              <a:dgm id="{299B2DBB-8980-4796-9AD9-7117FA42DDC1}"/>
                                            </p:graphic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graphicEl>
                                              <a:dgm id="{572CF813-EA24-47C2-80C3-5A27636A462E}"/>
                                            </p:graphicEl>
                                          </p:spTgt>
                                        </p:tgtEl>
                                        <p:attrNameLst>
                                          <p:attrName>style.visibility</p:attrName>
                                        </p:attrNameLst>
                                      </p:cBhvr>
                                      <p:to>
                                        <p:strVal val="visible"/>
                                      </p:to>
                                    </p:set>
                                    <p:animEffect transition="in" filter="wipe(down)">
                                      <p:cBhvr>
                                        <p:cTn id="25" dur="290">
                                          <p:stCondLst>
                                            <p:cond delay="0"/>
                                          </p:stCondLst>
                                        </p:cTn>
                                        <p:tgtEl>
                                          <p:spTgt spid="5">
                                            <p:graphicEl>
                                              <a:dgm id="{572CF813-EA24-47C2-80C3-5A27636A462E}"/>
                                            </p:graphicEl>
                                          </p:spTgt>
                                        </p:tgtEl>
                                      </p:cBhvr>
                                    </p:animEffect>
                                    <p:anim calcmode="lin" valueType="num">
                                      <p:cBhvr>
                                        <p:cTn id="26" dur="911" tmFilter="0,0; 0.14,0.36; 0.43,0.73; 0.71,0.91; 1.0,1.0">
                                          <p:stCondLst>
                                            <p:cond delay="0"/>
                                          </p:stCondLst>
                                        </p:cTn>
                                        <p:tgtEl>
                                          <p:spTgt spid="5">
                                            <p:graphicEl>
                                              <a:dgm id="{572CF813-EA24-47C2-80C3-5A27636A462E}"/>
                                            </p:graphicEl>
                                          </p:spTgt>
                                        </p:tgtEl>
                                        <p:attrNameLst>
                                          <p:attrName>ppt_x</p:attrName>
                                        </p:attrNameLst>
                                      </p:cBhvr>
                                      <p:tavLst>
                                        <p:tav tm="0">
                                          <p:val>
                                            <p:strVal val="#ppt_x-0.25"/>
                                          </p:val>
                                        </p:tav>
                                        <p:tav tm="100000">
                                          <p:val>
                                            <p:strVal val="#ppt_x"/>
                                          </p:val>
                                        </p:tav>
                                      </p:tavLst>
                                    </p:anim>
                                    <p:anim calcmode="lin" valueType="num">
                                      <p:cBhvr>
                                        <p:cTn id="27" dur="332" tmFilter="0.0,0.0; 0.25,0.07; 0.50,0.2; 0.75,0.467; 1.0,1.0">
                                          <p:stCondLst>
                                            <p:cond delay="0"/>
                                          </p:stCondLst>
                                        </p:cTn>
                                        <p:tgtEl>
                                          <p:spTgt spid="5">
                                            <p:graphicEl>
                                              <a:dgm id="{572CF813-EA24-47C2-80C3-5A27636A462E}"/>
                                            </p:graphicEl>
                                          </p:spTgt>
                                        </p:tgtEl>
                                        <p:attrNameLst>
                                          <p:attrName>ppt_y</p:attrName>
                                        </p:attrNameLst>
                                      </p:cBhvr>
                                      <p:tavLst>
                                        <p:tav tm="0" fmla="#ppt_y-sin(pi*$)/3">
                                          <p:val>
                                            <p:fltVal val="0.5"/>
                                          </p:val>
                                        </p:tav>
                                        <p:tav tm="100000">
                                          <p:val>
                                            <p:fltVal val="1"/>
                                          </p:val>
                                        </p:tav>
                                      </p:tavLst>
                                    </p:anim>
                                    <p:anim calcmode="lin" valueType="num">
                                      <p:cBhvr>
                                        <p:cTn id="28" dur="332" tmFilter="0, 0; 0.125,0.2665; 0.25,0.4; 0.375,0.465; 0.5,0.5;  0.625,0.535; 0.75,0.6; 0.875,0.7335; 1,1">
                                          <p:stCondLst>
                                            <p:cond delay="332"/>
                                          </p:stCondLst>
                                        </p:cTn>
                                        <p:tgtEl>
                                          <p:spTgt spid="5">
                                            <p:graphicEl>
                                              <a:dgm id="{572CF813-EA24-47C2-80C3-5A27636A462E}"/>
                                            </p:graphicEl>
                                          </p:spTgt>
                                        </p:tgtEl>
                                        <p:attrNameLst>
                                          <p:attrName>ppt_y</p:attrName>
                                        </p:attrNameLst>
                                      </p:cBhvr>
                                      <p:tavLst>
                                        <p:tav tm="0" fmla="#ppt_y-sin(pi*$)/9">
                                          <p:val>
                                            <p:fltVal val="0"/>
                                          </p:val>
                                        </p:tav>
                                        <p:tav tm="100000">
                                          <p:val>
                                            <p:fltVal val="1"/>
                                          </p:val>
                                        </p:tav>
                                      </p:tavLst>
                                    </p:anim>
                                    <p:anim calcmode="lin" valueType="num">
                                      <p:cBhvr>
                                        <p:cTn id="29" dur="166" tmFilter="0, 0; 0.125,0.2665; 0.25,0.4; 0.375,0.465; 0.5,0.5;  0.625,0.535; 0.75,0.6; 0.875,0.7335; 1,1">
                                          <p:stCondLst>
                                            <p:cond delay="662"/>
                                          </p:stCondLst>
                                        </p:cTn>
                                        <p:tgtEl>
                                          <p:spTgt spid="5">
                                            <p:graphicEl>
                                              <a:dgm id="{572CF813-EA24-47C2-80C3-5A27636A462E}"/>
                                            </p:graphicEl>
                                          </p:spTgt>
                                        </p:tgtEl>
                                        <p:attrNameLst>
                                          <p:attrName>ppt_y</p:attrName>
                                        </p:attrNameLst>
                                      </p:cBhvr>
                                      <p:tavLst>
                                        <p:tav tm="0" fmla="#ppt_y-sin(pi*$)/27">
                                          <p:val>
                                            <p:fltVal val="0"/>
                                          </p:val>
                                        </p:tav>
                                        <p:tav tm="100000">
                                          <p:val>
                                            <p:fltVal val="1"/>
                                          </p:val>
                                        </p:tav>
                                      </p:tavLst>
                                    </p:anim>
                                    <p:anim calcmode="lin" valueType="num">
                                      <p:cBhvr>
                                        <p:cTn id="30" dur="82" tmFilter="0, 0; 0.125,0.2665; 0.25,0.4; 0.375,0.465; 0.5,0.5;  0.625,0.535; 0.75,0.6; 0.875,0.7335; 1,1">
                                          <p:stCondLst>
                                            <p:cond delay="828"/>
                                          </p:stCondLst>
                                        </p:cTn>
                                        <p:tgtEl>
                                          <p:spTgt spid="5">
                                            <p:graphicEl>
                                              <a:dgm id="{572CF813-EA24-47C2-80C3-5A27636A462E}"/>
                                            </p:graphicEl>
                                          </p:spTgt>
                                        </p:tgtEl>
                                        <p:attrNameLst>
                                          <p:attrName>ppt_y</p:attrName>
                                        </p:attrNameLst>
                                      </p:cBhvr>
                                      <p:tavLst>
                                        <p:tav tm="0" fmla="#ppt_y-sin(pi*$)/81">
                                          <p:val>
                                            <p:fltVal val="0"/>
                                          </p:val>
                                        </p:tav>
                                        <p:tav tm="100000">
                                          <p:val>
                                            <p:fltVal val="1"/>
                                          </p:val>
                                        </p:tav>
                                      </p:tavLst>
                                    </p:anim>
                                    <p:animScale>
                                      <p:cBhvr>
                                        <p:cTn id="31" dur="13">
                                          <p:stCondLst>
                                            <p:cond delay="325"/>
                                          </p:stCondLst>
                                        </p:cTn>
                                        <p:tgtEl>
                                          <p:spTgt spid="5">
                                            <p:graphicEl>
                                              <a:dgm id="{572CF813-EA24-47C2-80C3-5A27636A462E}"/>
                                            </p:graphicEl>
                                          </p:spTgt>
                                        </p:tgtEl>
                                      </p:cBhvr>
                                      <p:to x="100000" y="60000"/>
                                    </p:animScale>
                                    <p:animScale>
                                      <p:cBhvr>
                                        <p:cTn id="32" dur="83" decel="50000">
                                          <p:stCondLst>
                                            <p:cond delay="338"/>
                                          </p:stCondLst>
                                        </p:cTn>
                                        <p:tgtEl>
                                          <p:spTgt spid="5">
                                            <p:graphicEl>
                                              <a:dgm id="{572CF813-EA24-47C2-80C3-5A27636A462E}"/>
                                            </p:graphicEl>
                                          </p:spTgt>
                                        </p:tgtEl>
                                      </p:cBhvr>
                                      <p:to x="100000" y="100000"/>
                                    </p:animScale>
                                    <p:animScale>
                                      <p:cBhvr>
                                        <p:cTn id="33" dur="13">
                                          <p:stCondLst>
                                            <p:cond delay="656"/>
                                          </p:stCondLst>
                                        </p:cTn>
                                        <p:tgtEl>
                                          <p:spTgt spid="5">
                                            <p:graphicEl>
                                              <a:dgm id="{572CF813-EA24-47C2-80C3-5A27636A462E}"/>
                                            </p:graphicEl>
                                          </p:spTgt>
                                        </p:tgtEl>
                                      </p:cBhvr>
                                      <p:to x="100000" y="80000"/>
                                    </p:animScale>
                                    <p:animScale>
                                      <p:cBhvr>
                                        <p:cTn id="34" dur="83" decel="50000">
                                          <p:stCondLst>
                                            <p:cond delay="669"/>
                                          </p:stCondLst>
                                        </p:cTn>
                                        <p:tgtEl>
                                          <p:spTgt spid="5">
                                            <p:graphicEl>
                                              <a:dgm id="{572CF813-EA24-47C2-80C3-5A27636A462E}"/>
                                            </p:graphicEl>
                                          </p:spTgt>
                                        </p:tgtEl>
                                      </p:cBhvr>
                                      <p:to x="100000" y="100000"/>
                                    </p:animScale>
                                    <p:animScale>
                                      <p:cBhvr>
                                        <p:cTn id="35" dur="13">
                                          <p:stCondLst>
                                            <p:cond delay="821"/>
                                          </p:stCondLst>
                                        </p:cTn>
                                        <p:tgtEl>
                                          <p:spTgt spid="5">
                                            <p:graphicEl>
                                              <a:dgm id="{572CF813-EA24-47C2-80C3-5A27636A462E}"/>
                                            </p:graphicEl>
                                          </p:spTgt>
                                        </p:tgtEl>
                                      </p:cBhvr>
                                      <p:to x="100000" y="90000"/>
                                    </p:animScale>
                                    <p:animScale>
                                      <p:cBhvr>
                                        <p:cTn id="36" dur="83" decel="50000">
                                          <p:stCondLst>
                                            <p:cond delay="834"/>
                                          </p:stCondLst>
                                        </p:cTn>
                                        <p:tgtEl>
                                          <p:spTgt spid="5">
                                            <p:graphicEl>
                                              <a:dgm id="{572CF813-EA24-47C2-80C3-5A27636A462E}"/>
                                            </p:graphicEl>
                                          </p:spTgt>
                                        </p:tgtEl>
                                      </p:cBhvr>
                                      <p:to x="100000" y="100000"/>
                                    </p:animScale>
                                    <p:animScale>
                                      <p:cBhvr>
                                        <p:cTn id="37" dur="13">
                                          <p:stCondLst>
                                            <p:cond delay="904"/>
                                          </p:stCondLst>
                                        </p:cTn>
                                        <p:tgtEl>
                                          <p:spTgt spid="5">
                                            <p:graphicEl>
                                              <a:dgm id="{572CF813-EA24-47C2-80C3-5A27636A462E}"/>
                                            </p:graphicEl>
                                          </p:spTgt>
                                        </p:tgtEl>
                                      </p:cBhvr>
                                      <p:to x="100000" y="95000"/>
                                    </p:animScale>
                                    <p:animScale>
                                      <p:cBhvr>
                                        <p:cTn id="38" dur="83" decel="50000">
                                          <p:stCondLst>
                                            <p:cond delay="917"/>
                                          </p:stCondLst>
                                        </p:cTn>
                                        <p:tgtEl>
                                          <p:spTgt spid="5">
                                            <p:graphicEl>
                                              <a:dgm id="{572CF813-EA24-47C2-80C3-5A27636A462E}"/>
                                            </p:graphic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
                                            <p:graphicEl>
                                              <a:dgm id="{01DB2E85-BDD3-4446-BAB4-71F3DF6FBB75}"/>
                                            </p:graphicEl>
                                          </p:spTgt>
                                        </p:tgtEl>
                                        <p:attrNameLst>
                                          <p:attrName>style.visibility</p:attrName>
                                        </p:attrNameLst>
                                      </p:cBhvr>
                                      <p:to>
                                        <p:strVal val="visible"/>
                                      </p:to>
                                    </p:set>
                                    <p:animEffect transition="in" filter="wipe(down)">
                                      <p:cBhvr>
                                        <p:cTn id="43" dur="290">
                                          <p:stCondLst>
                                            <p:cond delay="0"/>
                                          </p:stCondLst>
                                        </p:cTn>
                                        <p:tgtEl>
                                          <p:spTgt spid="5">
                                            <p:graphicEl>
                                              <a:dgm id="{01DB2E85-BDD3-4446-BAB4-71F3DF6FBB75}"/>
                                            </p:graphicEl>
                                          </p:spTgt>
                                        </p:tgtEl>
                                      </p:cBhvr>
                                    </p:animEffect>
                                    <p:anim calcmode="lin" valueType="num">
                                      <p:cBhvr>
                                        <p:cTn id="44" dur="911" tmFilter="0,0; 0.14,0.36; 0.43,0.73; 0.71,0.91; 1.0,1.0">
                                          <p:stCondLst>
                                            <p:cond delay="0"/>
                                          </p:stCondLst>
                                        </p:cTn>
                                        <p:tgtEl>
                                          <p:spTgt spid="5">
                                            <p:graphicEl>
                                              <a:dgm id="{01DB2E85-BDD3-4446-BAB4-71F3DF6FBB75}"/>
                                            </p:graphicEl>
                                          </p:spTgt>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5">
                                            <p:graphicEl>
                                              <a:dgm id="{01DB2E85-BDD3-4446-BAB4-71F3DF6FBB75}"/>
                                            </p:graphicEl>
                                          </p:spTgt>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5">
                                            <p:graphicEl>
                                              <a:dgm id="{01DB2E85-BDD3-4446-BAB4-71F3DF6FBB75}"/>
                                            </p:graphicEl>
                                          </p:spTgt>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5">
                                            <p:graphicEl>
                                              <a:dgm id="{01DB2E85-BDD3-4446-BAB4-71F3DF6FBB75}"/>
                                            </p:graphicEl>
                                          </p:spTgt>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5">
                                            <p:graphicEl>
                                              <a:dgm id="{01DB2E85-BDD3-4446-BAB4-71F3DF6FBB75}"/>
                                            </p:graphicEl>
                                          </p:spTgt>
                                        </p:tgtEl>
                                        <p:attrNameLst>
                                          <p:attrName>ppt_y</p:attrName>
                                        </p:attrNameLst>
                                      </p:cBhvr>
                                      <p:tavLst>
                                        <p:tav tm="0" fmla="#ppt_y-sin(pi*$)/81">
                                          <p:val>
                                            <p:fltVal val="0"/>
                                          </p:val>
                                        </p:tav>
                                        <p:tav tm="100000">
                                          <p:val>
                                            <p:fltVal val="1"/>
                                          </p:val>
                                        </p:tav>
                                      </p:tavLst>
                                    </p:anim>
                                    <p:animScale>
                                      <p:cBhvr>
                                        <p:cTn id="49" dur="13">
                                          <p:stCondLst>
                                            <p:cond delay="325"/>
                                          </p:stCondLst>
                                        </p:cTn>
                                        <p:tgtEl>
                                          <p:spTgt spid="5">
                                            <p:graphicEl>
                                              <a:dgm id="{01DB2E85-BDD3-4446-BAB4-71F3DF6FBB75}"/>
                                            </p:graphicEl>
                                          </p:spTgt>
                                        </p:tgtEl>
                                      </p:cBhvr>
                                      <p:to x="100000" y="60000"/>
                                    </p:animScale>
                                    <p:animScale>
                                      <p:cBhvr>
                                        <p:cTn id="50" dur="83" decel="50000">
                                          <p:stCondLst>
                                            <p:cond delay="338"/>
                                          </p:stCondLst>
                                        </p:cTn>
                                        <p:tgtEl>
                                          <p:spTgt spid="5">
                                            <p:graphicEl>
                                              <a:dgm id="{01DB2E85-BDD3-4446-BAB4-71F3DF6FBB75}"/>
                                            </p:graphicEl>
                                          </p:spTgt>
                                        </p:tgtEl>
                                      </p:cBhvr>
                                      <p:to x="100000" y="100000"/>
                                    </p:animScale>
                                    <p:animScale>
                                      <p:cBhvr>
                                        <p:cTn id="51" dur="13">
                                          <p:stCondLst>
                                            <p:cond delay="656"/>
                                          </p:stCondLst>
                                        </p:cTn>
                                        <p:tgtEl>
                                          <p:spTgt spid="5">
                                            <p:graphicEl>
                                              <a:dgm id="{01DB2E85-BDD3-4446-BAB4-71F3DF6FBB75}"/>
                                            </p:graphicEl>
                                          </p:spTgt>
                                        </p:tgtEl>
                                      </p:cBhvr>
                                      <p:to x="100000" y="80000"/>
                                    </p:animScale>
                                    <p:animScale>
                                      <p:cBhvr>
                                        <p:cTn id="52" dur="83" decel="50000">
                                          <p:stCondLst>
                                            <p:cond delay="669"/>
                                          </p:stCondLst>
                                        </p:cTn>
                                        <p:tgtEl>
                                          <p:spTgt spid="5">
                                            <p:graphicEl>
                                              <a:dgm id="{01DB2E85-BDD3-4446-BAB4-71F3DF6FBB75}"/>
                                            </p:graphicEl>
                                          </p:spTgt>
                                        </p:tgtEl>
                                      </p:cBhvr>
                                      <p:to x="100000" y="100000"/>
                                    </p:animScale>
                                    <p:animScale>
                                      <p:cBhvr>
                                        <p:cTn id="53" dur="13">
                                          <p:stCondLst>
                                            <p:cond delay="821"/>
                                          </p:stCondLst>
                                        </p:cTn>
                                        <p:tgtEl>
                                          <p:spTgt spid="5">
                                            <p:graphicEl>
                                              <a:dgm id="{01DB2E85-BDD3-4446-BAB4-71F3DF6FBB75}"/>
                                            </p:graphicEl>
                                          </p:spTgt>
                                        </p:tgtEl>
                                      </p:cBhvr>
                                      <p:to x="100000" y="90000"/>
                                    </p:animScale>
                                    <p:animScale>
                                      <p:cBhvr>
                                        <p:cTn id="54" dur="83" decel="50000">
                                          <p:stCondLst>
                                            <p:cond delay="834"/>
                                          </p:stCondLst>
                                        </p:cTn>
                                        <p:tgtEl>
                                          <p:spTgt spid="5">
                                            <p:graphicEl>
                                              <a:dgm id="{01DB2E85-BDD3-4446-BAB4-71F3DF6FBB75}"/>
                                            </p:graphicEl>
                                          </p:spTgt>
                                        </p:tgtEl>
                                      </p:cBhvr>
                                      <p:to x="100000" y="100000"/>
                                    </p:animScale>
                                    <p:animScale>
                                      <p:cBhvr>
                                        <p:cTn id="55" dur="13">
                                          <p:stCondLst>
                                            <p:cond delay="904"/>
                                          </p:stCondLst>
                                        </p:cTn>
                                        <p:tgtEl>
                                          <p:spTgt spid="5">
                                            <p:graphicEl>
                                              <a:dgm id="{01DB2E85-BDD3-4446-BAB4-71F3DF6FBB75}"/>
                                            </p:graphicEl>
                                          </p:spTgt>
                                        </p:tgtEl>
                                      </p:cBhvr>
                                      <p:to x="100000" y="95000"/>
                                    </p:animScale>
                                    <p:animScale>
                                      <p:cBhvr>
                                        <p:cTn id="56" dur="83" decel="50000">
                                          <p:stCondLst>
                                            <p:cond delay="917"/>
                                          </p:stCondLst>
                                        </p:cTn>
                                        <p:tgtEl>
                                          <p:spTgt spid="5">
                                            <p:graphicEl>
                                              <a:dgm id="{01DB2E85-BDD3-4446-BAB4-71F3DF6FBB75}"/>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xmlns="" val="1227017984"/>
              </p:ext>
            </p:extLst>
          </p:nvPr>
        </p:nvGraphicFramePr>
        <p:xfrm>
          <a:off x="457200" y="692696"/>
          <a:ext cx="822960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0622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7416824" cy="1080120"/>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rtl="1"/>
            <a:r>
              <a:rPr lang="ar-MA" sz="4000" b="1" cap="none" dirty="0">
                <a:ln/>
                <a:solidFill>
                  <a:schemeClr val="accent3"/>
                </a:solidFill>
                <a:ea typeface="Calibri"/>
              </a:rPr>
              <a:t>النظرية المعرفية</a:t>
            </a:r>
            <a:r>
              <a:rPr lang="ar-MA" sz="2500" b="1" cap="none" dirty="0">
                <a:ln/>
                <a:solidFill>
                  <a:schemeClr val="accent3"/>
                </a:solidFill>
                <a:ea typeface="Calibri"/>
              </a:rPr>
              <a:t/>
            </a:r>
            <a:br>
              <a:rPr lang="ar-MA" sz="2500" b="1" cap="none" dirty="0">
                <a:ln/>
                <a:solidFill>
                  <a:schemeClr val="accent3"/>
                </a:solidFill>
                <a:ea typeface="Calibri"/>
              </a:rPr>
            </a:br>
            <a:r>
              <a:rPr lang="ar-SA" sz="3100" b="1" cap="none" dirty="0">
                <a:ln/>
                <a:solidFill>
                  <a:schemeClr val="accent3"/>
                </a:solidFill>
                <a:ea typeface="Calibri"/>
              </a:rPr>
              <a:t>نموذج كارول </a:t>
            </a:r>
            <a:r>
              <a:rPr lang="fr-FR" b="1" cap="none" dirty="0">
                <a:ln/>
                <a:solidFill>
                  <a:schemeClr val="accent3"/>
                </a:solidFill>
              </a:rPr>
              <a:t/>
            </a:r>
            <a:br>
              <a:rPr lang="fr-FR" b="1" cap="none" dirty="0">
                <a:ln/>
                <a:solidFill>
                  <a:schemeClr val="accent3"/>
                </a:solidFill>
              </a:rPr>
            </a:br>
            <a:endParaRPr lang="fr-FR" b="1" cap="none" dirty="0">
              <a:ln/>
              <a:solidFill>
                <a:schemeClr val="accent3"/>
              </a:solidFill>
            </a:endParaRPr>
          </a:p>
        </p:txBody>
      </p:sp>
      <p:sp>
        <p:nvSpPr>
          <p:cNvPr id="7" name="Ellipse 6"/>
          <p:cNvSpPr/>
          <p:nvPr/>
        </p:nvSpPr>
        <p:spPr>
          <a:xfrm>
            <a:off x="3275856" y="1196752"/>
            <a:ext cx="2592288" cy="86409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sz="2800" b="1" dirty="0">
                <a:solidFill>
                  <a:schemeClr val="tx1"/>
                </a:solidFill>
                <a:ea typeface="Calibri"/>
                <a:cs typeface="Times New Roman"/>
              </a:rPr>
              <a:t>التعلم</a:t>
            </a:r>
            <a:endParaRPr lang="fr-FR" sz="2800" b="1" dirty="0">
              <a:solidFill>
                <a:schemeClr val="tx1"/>
              </a:solidFill>
            </a:endParaRPr>
          </a:p>
        </p:txBody>
      </p:sp>
      <p:sp>
        <p:nvSpPr>
          <p:cNvPr id="8" name="Rectangle 7"/>
          <p:cNvSpPr/>
          <p:nvPr/>
        </p:nvSpPr>
        <p:spPr>
          <a:xfrm>
            <a:off x="2483768" y="2696620"/>
            <a:ext cx="4464496" cy="165618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sz="2800" dirty="0">
                <a:solidFill>
                  <a:schemeClr val="tx1"/>
                </a:solidFill>
                <a:ea typeface="Calibri"/>
                <a:cs typeface="Times New Roman"/>
              </a:rPr>
              <a:t>عوامل ذاتية: تتصل بذاتية الفرد المتعلم، حيث يدخل إلى تجربة تعلمية وهو مزود بقدرات واستعدادات وخبرات متنوعة</a:t>
            </a:r>
            <a:r>
              <a:rPr lang="ar-SA" dirty="0">
                <a:solidFill>
                  <a:schemeClr val="tx1"/>
                </a:solidFill>
                <a:ea typeface="Calibri"/>
                <a:cs typeface="Times New Roman"/>
              </a:rPr>
              <a:t> </a:t>
            </a:r>
            <a:endParaRPr lang="fr-FR" dirty="0">
              <a:solidFill>
                <a:schemeClr val="tx1"/>
              </a:solidFill>
            </a:endParaRPr>
          </a:p>
        </p:txBody>
      </p:sp>
      <p:sp>
        <p:nvSpPr>
          <p:cNvPr id="9" name="Ellipse 8"/>
          <p:cNvSpPr/>
          <p:nvPr/>
        </p:nvSpPr>
        <p:spPr>
          <a:xfrm>
            <a:off x="1259632" y="4941168"/>
            <a:ext cx="1368152" cy="129614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lvl="0" algn="ctr" rtl="1"/>
            <a:r>
              <a:rPr lang="ar-SA" sz="2400" b="1" dirty="0" smtClean="0">
                <a:solidFill>
                  <a:schemeClr val="tx1"/>
                </a:solidFill>
                <a:cs typeface="+mj-cs"/>
              </a:rPr>
              <a:t>المثابر</a:t>
            </a:r>
            <a:r>
              <a:rPr lang="ar-MA" sz="2400" b="1" dirty="0" smtClean="0">
                <a:solidFill>
                  <a:schemeClr val="tx1"/>
                </a:solidFill>
                <a:cs typeface="+mj-cs"/>
              </a:rPr>
              <a:t>ة</a:t>
            </a:r>
            <a:endParaRPr lang="fr-FR" sz="2400" b="1" dirty="0">
              <a:solidFill>
                <a:schemeClr val="tx1"/>
              </a:solidFill>
              <a:cs typeface="+mj-cs"/>
            </a:endParaRPr>
          </a:p>
        </p:txBody>
      </p:sp>
      <p:sp>
        <p:nvSpPr>
          <p:cNvPr id="11" name="Ellipse 10"/>
          <p:cNvSpPr/>
          <p:nvPr/>
        </p:nvSpPr>
        <p:spPr>
          <a:xfrm>
            <a:off x="6588224" y="5085184"/>
            <a:ext cx="1440160" cy="122413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lvl="0" algn="ctr" rtl="1"/>
            <a:r>
              <a:rPr lang="ar-SA" sz="2400" b="1" dirty="0" smtClean="0">
                <a:solidFill>
                  <a:schemeClr val="tx1">
                    <a:lumMod val="95000"/>
                    <a:lumOff val="5000"/>
                  </a:schemeClr>
                </a:solidFill>
                <a:effectLst>
                  <a:outerShdw blurRad="38100" dist="38100" dir="2700000" algn="tl">
                    <a:srgbClr val="000000">
                      <a:alpha val="43137"/>
                    </a:srgbClr>
                  </a:outerShdw>
                </a:effectLst>
                <a:cs typeface="+mj-cs"/>
              </a:rPr>
              <a:t>القدرة</a:t>
            </a:r>
            <a:endParaRPr lang="fr-FR" sz="2400" b="1" dirty="0">
              <a:solidFill>
                <a:schemeClr val="tx1">
                  <a:lumMod val="95000"/>
                  <a:lumOff val="5000"/>
                </a:schemeClr>
              </a:solidFill>
              <a:effectLst>
                <a:outerShdw blurRad="38100" dist="38100" dir="2700000" algn="tl">
                  <a:srgbClr val="000000">
                    <a:alpha val="43137"/>
                  </a:srgbClr>
                </a:outerShdw>
              </a:effectLst>
              <a:cs typeface="+mj-cs"/>
            </a:endParaRPr>
          </a:p>
        </p:txBody>
      </p:sp>
      <p:sp>
        <p:nvSpPr>
          <p:cNvPr id="12" name="Ellipse 11"/>
          <p:cNvSpPr/>
          <p:nvPr/>
        </p:nvSpPr>
        <p:spPr>
          <a:xfrm>
            <a:off x="3779912" y="5049180"/>
            <a:ext cx="1872208" cy="133214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lvl="0" algn="ctr" rtl="1"/>
            <a:r>
              <a:rPr lang="ar-SA" sz="2400" b="1" dirty="0">
                <a:solidFill>
                  <a:schemeClr val="tx1"/>
                </a:solidFill>
                <a:cs typeface="+mj-cs"/>
              </a:rPr>
              <a:t>القدرة على فهم عملية </a:t>
            </a:r>
            <a:r>
              <a:rPr lang="ar-SA" sz="2400" b="1" dirty="0" smtClean="0">
                <a:solidFill>
                  <a:schemeClr val="tx1"/>
                </a:solidFill>
                <a:cs typeface="+mj-cs"/>
              </a:rPr>
              <a:t>ال</a:t>
            </a:r>
            <a:r>
              <a:rPr lang="ar-MA" sz="2400" b="1" dirty="0" smtClean="0">
                <a:solidFill>
                  <a:schemeClr val="tx1"/>
                </a:solidFill>
                <a:cs typeface="+mj-cs"/>
              </a:rPr>
              <a:t>تعلم</a:t>
            </a:r>
            <a:endParaRPr lang="fr-FR" b="1" dirty="0"/>
          </a:p>
        </p:txBody>
      </p:sp>
      <p:sp>
        <p:nvSpPr>
          <p:cNvPr id="15" name="Flèche vers le bas 14"/>
          <p:cNvSpPr/>
          <p:nvPr/>
        </p:nvSpPr>
        <p:spPr>
          <a:xfrm>
            <a:off x="4283968" y="2164146"/>
            <a:ext cx="432048" cy="432048"/>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6" name="Flèche vers le bas 15"/>
          <p:cNvSpPr/>
          <p:nvPr/>
        </p:nvSpPr>
        <p:spPr>
          <a:xfrm rot="1342926">
            <a:off x="2221902" y="4433929"/>
            <a:ext cx="417282" cy="598196"/>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Flèche vers le bas 17"/>
          <p:cNvSpPr/>
          <p:nvPr/>
        </p:nvSpPr>
        <p:spPr>
          <a:xfrm>
            <a:off x="4499992" y="4419960"/>
            <a:ext cx="380043" cy="521208"/>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Flèche vers le bas 18"/>
          <p:cNvSpPr/>
          <p:nvPr/>
        </p:nvSpPr>
        <p:spPr>
          <a:xfrm rot="19704194">
            <a:off x="6813544" y="4387855"/>
            <a:ext cx="396044" cy="552427"/>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xmlns="" val="59380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1000"/>
                                        <p:tgtEl>
                                          <p:spTgt spid="19"/>
                                        </p:tgtEl>
                                      </p:cBhvr>
                                    </p:animEffect>
                                    <p:anim calcmode="lin" valueType="num">
                                      <p:cBhvr>
                                        <p:cTn id="36" dur="1000" fill="hold"/>
                                        <p:tgtEl>
                                          <p:spTgt spid="19"/>
                                        </p:tgtEl>
                                        <p:attrNameLst>
                                          <p:attrName>ppt_x</p:attrName>
                                        </p:attrNameLst>
                                      </p:cBhvr>
                                      <p:tavLst>
                                        <p:tav tm="0">
                                          <p:val>
                                            <p:strVal val="#ppt_x"/>
                                          </p:val>
                                        </p:tav>
                                        <p:tav tm="100000">
                                          <p:val>
                                            <p:strVal val="#ppt_x"/>
                                          </p:val>
                                        </p:tav>
                                      </p:tavLst>
                                    </p:anim>
                                    <p:anim calcmode="lin" valueType="num">
                                      <p:cBhvr>
                                        <p:cTn id="3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1000"/>
                                        <p:tgtEl>
                                          <p:spTgt spid="18"/>
                                        </p:tgtEl>
                                      </p:cBhvr>
                                    </p:animEffect>
                                    <p:anim calcmode="lin" valueType="num">
                                      <p:cBhvr>
                                        <p:cTn id="50" dur="1000" fill="hold"/>
                                        <p:tgtEl>
                                          <p:spTgt spid="18"/>
                                        </p:tgtEl>
                                        <p:attrNameLst>
                                          <p:attrName>ppt_x</p:attrName>
                                        </p:attrNameLst>
                                      </p:cBhvr>
                                      <p:tavLst>
                                        <p:tav tm="0">
                                          <p:val>
                                            <p:strVal val="#ppt_x"/>
                                          </p:val>
                                        </p:tav>
                                        <p:tav tm="100000">
                                          <p:val>
                                            <p:strVal val="#ppt_x"/>
                                          </p:val>
                                        </p:tav>
                                      </p:tavLst>
                                    </p:anim>
                                    <p:anim calcmode="lin" valueType="num">
                                      <p:cBhvr>
                                        <p:cTn id="5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1000"/>
                                        <p:tgtEl>
                                          <p:spTgt spid="16"/>
                                        </p:tgtEl>
                                      </p:cBhvr>
                                    </p:animEffect>
                                    <p:anim calcmode="lin" valueType="num">
                                      <p:cBhvr>
                                        <p:cTn id="64" dur="1000" fill="hold"/>
                                        <p:tgtEl>
                                          <p:spTgt spid="16"/>
                                        </p:tgtEl>
                                        <p:attrNameLst>
                                          <p:attrName>ppt_x</p:attrName>
                                        </p:attrNameLst>
                                      </p:cBhvr>
                                      <p:tavLst>
                                        <p:tav tm="0">
                                          <p:val>
                                            <p:strVal val="#ppt_x"/>
                                          </p:val>
                                        </p:tav>
                                        <p:tav tm="100000">
                                          <p:val>
                                            <p:strVal val="#ppt_x"/>
                                          </p:val>
                                        </p:tav>
                                      </p:tavLst>
                                    </p:anim>
                                    <p:anim calcmode="lin" valueType="num">
                                      <p:cBhvr>
                                        <p:cTn id="6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fade">
                                      <p:cBhvr>
                                        <p:cTn id="70" dur="1000"/>
                                        <p:tgtEl>
                                          <p:spTgt spid="9"/>
                                        </p:tgtEl>
                                      </p:cBhvr>
                                    </p:animEffect>
                                    <p:anim calcmode="lin" valueType="num">
                                      <p:cBhvr>
                                        <p:cTn id="71" dur="1000" fill="hold"/>
                                        <p:tgtEl>
                                          <p:spTgt spid="9"/>
                                        </p:tgtEl>
                                        <p:attrNameLst>
                                          <p:attrName>ppt_x</p:attrName>
                                        </p:attrNameLst>
                                      </p:cBhvr>
                                      <p:tavLst>
                                        <p:tav tm="0">
                                          <p:val>
                                            <p:strVal val="#ppt_x"/>
                                          </p:val>
                                        </p:tav>
                                        <p:tav tm="100000">
                                          <p:val>
                                            <p:strVal val="#ppt_x"/>
                                          </p:val>
                                        </p:tav>
                                      </p:tavLst>
                                    </p:anim>
                                    <p:anim calcmode="lin" valueType="num">
                                      <p:cBhvr>
                                        <p:cTn id="7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P spid="11" grpId="0" animBg="1"/>
      <p:bldP spid="12" grpId="0" animBg="1"/>
      <p:bldP spid="15" grpId="0" animBg="1"/>
      <p:bldP spid="16" grpId="0" animBg="1"/>
      <p:bldP spid="18" grpId="0" animBg="1"/>
      <p:bldP spid="1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83768" y="260648"/>
            <a:ext cx="4392488" cy="1143000"/>
          </a:xfrm>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rtl="1"/>
            <a:r>
              <a:rPr lang="ar-MA" sz="4000" b="1" cap="none" dirty="0" smtClean="0">
                <a:ln/>
                <a:solidFill>
                  <a:schemeClr val="accent3"/>
                </a:solidFill>
                <a:ea typeface="Calibri"/>
              </a:rPr>
              <a:t>  </a:t>
            </a:r>
            <a:r>
              <a:rPr lang="ar-MA" sz="4400" b="1" cap="none" dirty="0" smtClean="0">
                <a:ln/>
                <a:solidFill>
                  <a:schemeClr val="accent3"/>
                </a:solidFill>
                <a:ea typeface="Calibri"/>
              </a:rPr>
              <a:t>النظرية المعرفية</a:t>
            </a:r>
            <a:r>
              <a:rPr lang="ar-MA" sz="2700" b="1" cap="none" dirty="0">
                <a:ln/>
                <a:solidFill>
                  <a:schemeClr val="accent3"/>
                </a:solidFill>
                <a:ea typeface="Calibri"/>
              </a:rPr>
              <a:t/>
            </a:r>
            <a:br>
              <a:rPr lang="ar-MA" sz="2700" b="1" cap="none" dirty="0">
                <a:ln/>
                <a:solidFill>
                  <a:schemeClr val="accent3"/>
                </a:solidFill>
                <a:ea typeface="Calibri"/>
              </a:rPr>
            </a:br>
            <a:r>
              <a:rPr lang="ar-SA" sz="3600" b="1" cap="none" dirty="0">
                <a:ln/>
                <a:solidFill>
                  <a:schemeClr val="accent3"/>
                </a:solidFill>
                <a:ea typeface="Calibri"/>
              </a:rPr>
              <a:t>نموذج كارول</a:t>
            </a:r>
            <a:endParaRPr lang="fr-FR" b="1" cap="none" dirty="0">
              <a:ln/>
              <a:solidFill>
                <a:schemeClr val="accent3"/>
              </a:solidFill>
            </a:endParaRP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xmlns="" val="1925549883"/>
              </p:ext>
            </p:extLst>
          </p:nvPr>
        </p:nvGraphicFramePr>
        <p:xfrm>
          <a:off x="457200" y="1412776"/>
          <a:ext cx="822960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74949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MA" sz="4000"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النظرية المعرفية</a:t>
            </a:r>
            <a:r>
              <a:rPr lang="ar-MA" sz="2500" cap="all" dirty="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a:r>
            <a:br>
              <a:rPr lang="ar-MA" sz="2500" cap="all" dirty="0">
                <a:ln w="4496" cap="flat" cmpd="sng" algn="ctr">
                  <a:solidFill>
                    <a:srgbClr val="5C437A"/>
                  </a:solidFill>
                  <a:prstDash val="solid"/>
                  <a:round/>
                </a:ln>
                <a:solidFill>
                  <a:srgbClr val="00B0F0"/>
                </a:solidFill>
                <a:effectLst>
                  <a:reflection blurRad="12700" stA="28000" endPos="45000" dist="1003" dir="5400000" sy="-100000" algn="bl"/>
                </a:effectLst>
                <a:ea typeface="Calibri"/>
              </a:rPr>
            </a:br>
            <a:r>
              <a:rPr lang="ar-SA" sz="3100" dirty="0" smtClean="0">
                <a:solidFill>
                  <a:srgbClr val="FF0066"/>
                </a:solidFill>
                <a:effectLst>
                  <a:outerShdw blurRad="38100" dist="38100" dir="2700000" algn="tl">
                    <a:srgbClr val="000000">
                      <a:alpha val="43137"/>
                    </a:srgbClr>
                  </a:outerShdw>
                </a:effectLst>
                <a:ea typeface="Calibri"/>
              </a:rPr>
              <a:t>نموذج</a:t>
            </a:r>
            <a:r>
              <a:rPr lang="ar-MA" sz="3100" dirty="0" smtClean="0">
                <a:solidFill>
                  <a:srgbClr val="FF0066"/>
                </a:solidFill>
                <a:effectLst>
                  <a:outerShdw blurRad="38100" dist="38100" dir="2700000" algn="tl">
                    <a:srgbClr val="000000">
                      <a:alpha val="43137"/>
                    </a:srgbClr>
                  </a:outerShdw>
                </a:effectLst>
                <a:ea typeface="Calibri"/>
              </a:rPr>
              <a:t> </a:t>
            </a:r>
            <a:r>
              <a:rPr lang="ar-SA" sz="3100" dirty="0" smtClean="0">
                <a:solidFill>
                  <a:srgbClr val="FF0066"/>
                </a:solidFill>
                <a:effectLst>
                  <a:outerShdw blurRad="38100" dist="38100" dir="2700000" algn="tl">
                    <a:srgbClr val="000000">
                      <a:alpha val="43137"/>
                    </a:srgbClr>
                  </a:outerShdw>
                </a:effectLst>
                <a:ea typeface="Calibri"/>
              </a:rPr>
              <a:t>بلوم</a:t>
            </a:r>
            <a:endParaRPr lang="fr-FR" sz="3100" dirty="0">
              <a:solidFill>
                <a:srgbClr val="FF0066"/>
              </a:solidFill>
              <a:effectLst>
                <a:outerShdw blurRad="38100" dist="38100" dir="2700000" algn="tl">
                  <a:srgbClr val="000000">
                    <a:alpha val="43137"/>
                  </a:srgbClr>
                </a:outerShdw>
              </a:effectLst>
              <a:ea typeface="Calibri"/>
            </a:endParaRPr>
          </a:p>
        </p:txBody>
      </p:sp>
      <p:sp>
        <p:nvSpPr>
          <p:cNvPr id="3" name="Espace réservé du contenu 2"/>
          <p:cNvSpPr>
            <a:spLocks noGrp="1"/>
          </p:cNvSpPr>
          <p:nvPr>
            <p:ph sz="quarter" idx="1"/>
          </p:nvPr>
        </p:nvSpPr>
        <p:spPr>
          <a:xfrm>
            <a:off x="323528" y="2071389"/>
            <a:ext cx="8568952" cy="4525963"/>
          </a:xfrm>
        </p:spPr>
        <p:txBody>
          <a:bodyPr>
            <a:normAutofit/>
          </a:bodyPr>
          <a:lstStyle/>
          <a:p>
            <a:pPr marL="0" indent="0" algn="just" rtl="1">
              <a:lnSpc>
                <a:spcPct val="150000"/>
              </a:lnSpc>
              <a:spcAft>
                <a:spcPts val="1000"/>
              </a:spcAft>
              <a:buNone/>
            </a:pPr>
            <a:r>
              <a:rPr lang="ar-SA" sz="2800" dirty="0" smtClean="0">
                <a:ea typeface="Calibri"/>
                <a:cs typeface="+mj-cs"/>
              </a:rPr>
              <a:t>نموذج </a:t>
            </a:r>
            <a:r>
              <a:rPr lang="ar-SA" sz="2800" dirty="0">
                <a:ea typeface="Calibri"/>
                <a:cs typeface="+mj-cs"/>
              </a:rPr>
              <a:t>بلوم : " النسق التربوي بدون أخطاء " إذ يعتقد بأن</a:t>
            </a:r>
            <a:r>
              <a:rPr lang="ar-SA" sz="2800" dirty="0" smtClean="0">
                <a:ea typeface="Calibri"/>
                <a:cs typeface="+mj-cs"/>
              </a:rPr>
              <a:t>:</a:t>
            </a:r>
            <a:endParaRPr lang="fr-FR" sz="2800" dirty="0">
              <a:ea typeface="Calibri"/>
              <a:cs typeface="+mj-cs"/>
            </a:endParaRPr>
          </a:p>
          <a:p>
            <a:pPr lvl="0" algn="just" rtl="1">
              <a:buFont typeface="Wingdings" pitchFamily="2" charset="2"/>
              <a:buChar char="q"/>
            </a:pPr>
            <a:r>
              <a:rPr lang="ar-MA" sz="2800" dirty="0" smtClean="0">
                <a:cs typeface="+mj-cs"/>
              </a:rPr>
              <a:t> </a:t>
            </a:r>
            <a:r>
              <a:rPr lang="ar-SA" sz="2800" dirty="0" smtClean="0">
                <a:cs typeface="+mj-cs"/>
              </a:rPr>
              <a:t>كل </a:t>
            </a:r>
            <a:r>
              <a:rPr lang="ar-SA" sz="2800" dirty="0">
                <a:cs typeface="+mj-cs"/>
              </a:rPr>
              <a:t>نظام تعليمي يتسم بالفعالية القصوى ويعمل على تقليص الأخطاء إلى أقصى حد </a:t>
            </a:r>
            <a:r>
              <a:rPr lang="ar-SA" sz="2800" dirty="0" smtClean="0">
                <a:cs typeface="+mj-cs"/>
              </a:rPr>
              <a:t>ممكن</a:t>
            </a:r>
            <a:r>
              <a:rPr lang="ar-MA" sz="2800" dirty="0" smtClean="0">
                <a:cs typeface="+mj-cs"/>
              </a:rPr>
              <a:t>.</a:t>
            </a:r>
          </a:p>
          <a:p>
            <a:pPr marL="0" lvl="0" indent="0" algn="just" rtl="1">
              <a:buNone/>
            </a:pPr>
            <a:endParaRPr lang="fr-FR" sz="2800" dirty="0">
              <a:cs typeface="+mj-cs"/>
            </a:endParaRPr>
          </a:p>
          <a:p>
            <a:pPr lvl="0" algn="just" rtl="1">
              <a:buFont typeface="Wingdings" pitchFamily="2" charset="2"/>
              <a:buChar char="q"/>
            </a:pPr>
            <a:r>
              <a:rPr lang="ar-MA" sz="2800" dirty="0" smtClean="0">
                <a:cs typeface="+mj-cs"/>
              </a:rPr>
              <a:t> </a:t>
            </a:r>
            <a:r>
              <a:rPr lang="ar-SA" sz="2800" dirty="0" smtClean="0">
                <a:cs typeface="+mj-cs"/>
              </a:rPr>
              <a:t>يتيح </a:t>
            </a:r>
            <a:r>
              <a:rPr lang="ar-SA" sz="2800" dirty="0">
                <a:cs typeface="+mj-cs"/>
              </a:rPr>
              <a:t>لجميع المتعلمين الوصول إلى نفس الدرجة من </a:t>
            </a:r>
            <a:r>
              <a:rPr lang="ar-SA" sz="2800" dirty="0" smtClean="0">
                <a:cs typeface="+mj-cs"/>
              </a:rPr>
              <a:t>الإنجاز</a:t>
            </a:r>
            <a:r>
              <a:rPr lang="ar-MA" sz="2800" dirty="0">
                <a:cs typeface="+mj-cs"/>
              </a:rPr>
              <a:t>.</a:t>
            </a:r>
            <a:r>
              <a:rPr lang="ar-SA" sz="2800" dirty="0" smtClean="0">
                <a:cs typeface="+mj-cs"/>
              </a:rPr>
              <a:t> </a:t>
            </a:r>
            <a:endParaRPr lang="fr-FR" sz="2800" dirty="0"/>
          </a:p>
        </p:txBody>
      </p:sp>
    </p:spTree>
    <p:extLst>
      <p:ext uri="{BB962C8B-B14F-4D97-AF65-F5344CB8AC3E}">
        <p14:creationId xmlns:p14="http://schemas.microsoft.com/office/powerpoint/2010/main" xmlns="" val="3115729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MA" sz="4000" cap="all" dirty="0" smtClean="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النظرية المعرفية</a:t>
            </a:r>
            <a:r>
              <a:rPr lang="ar-MA" sz="2500" cap="all" dirty="0">
                <a:ln w="4496" cap="flat" cmpd="sng" algn="ctr">
                  <a:solidFill>
                    <a:srgbClr val="5C437A"/>
                  </a:solidFill>
                  <a:prstDash val="solid"/>
                  <a:round/>
                </a:ln>
                <a:solidFill>
                  <a:srgbClr val="00B0F0"/>
                </a:solidFill>
                <a:effectLst>
                  <a:reflection blurRad="12700" stA="28000" endPos="45000" dist="1003" dir="5400000" sy="-100000" algn="bl"/>
                </a:effectLst>
                <a:ea typeface="Calibri"/>
              </a:rPr>
              <a:t/>
            </a:r>
            <a:br>
              <a:rPr lang="ar-MA" sz="2500" cap="all" dirty="0">
                <a:ln w="4496" cap="flat" cmpd="sng" algn="ctr">
                  <a:solidFill>
                    <a:srgbClr val="5C437A"/>
                  </a:solidFill>
                  <a:prstDash val="solid"/>
                  <a:round/>
                </a:ln>
                <a:solidFill>
                  <a:srgbClr val="00B0F0"/>
                </a:solidFill>
                <a:effectLst>
                  <a:reflection blurRad="12700" stA="28000" endPos="45000" dist="1003" dir="5400000" sy="-100000" algn="bl"/>
                </a:effectLst>
                <a:ea typeface="Calibri"/>
              </a:rPr>
            </a:br>
            <a:r>
              <a:rPr lang="ar-SA" sz="3100" dirty="0" smtClean="0">
                <a:solidFill>
                  <a:srgbClr val="FF0066"/>
                </a:solidFill>
                <a:effectLst>
                  <a:outerShdw blurRad="38100" dist="38100" dir="2700000" algn="tl">
                    <a:srgbClr val="000000">
                      <a:alpha val="43137"/>
                    </a:srgbClr>
                  </a:outerShdw>
                </a:effectLst>
                <a:ea typeface="Calibri"/>
              </a:rPr>
              <a:t>نموذج</a:t>
            </a:r>
            <a:r>
              <a:rPr lang="ar-MA" sz="3100" dirty="0" smtClean="0">
                <a:solidFill>
                  <a:srgbClr val="FF0066"/>
                </a:solidFill>
                <a:effectLst>
                  <a:outerShdw blurRad="38100" dist="38100" dir="2700000" algn="tl">
                    <a:srgbClr val="000000">
                      <a:alpha val="43137"/>
                    </a:srgbClr>
                  </a:outerShdw>
                </a:effectLst>
                <a:ea typeface="Calibri"/>
              </a:rPr>
              <a:t> </a:t>
            </a:r>
            <a:r>
              <a:rPr lang="ar-SA" sz="3100" dirty="0" smtClean="0">
                <a:solidFill>
                  <a:srgbClr val="FF0066"/>
                </a:solidFill>
                <a:effectLst>
                  <a:outerShdw blurRad="38100" dist="38100" dir="2700000" algn="tl">
                    <a:srgbClr val="000000">
                      <a:alpha val="43137"/>
                    </a:srgbClr>
                  </a:outerShdw>
                </a:effectLst>
                <a:ea typeface="Calibri"/>
              </a:rPr>
              <a:t>بلوم</a:t>
            </a:r>
            <a:endParaRPr lang="fr-FR" sz="3100" dirty="0">
              <a:solidFill>
                <a:srgbClr val="FF0066"/>
              </a:solidFill>
              <a:effectLst>
                <a:outerShdw blurRad="38100" dist="38100" dir="2700000" algn="tl">
                  <a:srgbClr val="000000">
                    <a:alpha val="43137"/>
                  </a:srgbClr>
                </a:outerShdw>
              </a:effectLst>
              <a:ea typeface="Calibri"/>
            </a:endParaRPr>
          </a:p>
        </p:txBody>
      </p:sp>
      <p:sp>
        <p:nvSpPr>
          <p:cNvPr id="3" name="Espace réservé du contenu 2"/>
          <p:cNvSpPr>
            <a:spLocks noGrp="1"/>
          </p:cNvSpPr>
          <p:nvPr>
            <p:ph sz="quarter" idx="1"/>
          </p:nvPr>
        </p:nvSpPr>
        <p:spPr>
          <a:xfrm>
            <a:off x="323528" y="2071389"/>
            <a:ext cx="8280920" cy="3733875"/>
          </a:xfrm>
        </p:spPr>
        <p:txBody>
          <a:bodyPr>
            <a:normAutofit lnSpcReduction="10000"/>
          </a:bodyPr>
          <a:lstStyle/>
          <a:p>
            <a:pPr marL="0" indent="0" algn="just" rtl="1">
              <a:lnSpc>
                <a:spcPct val="150000"/>
              </a:lnSpc>
              <a:spcAft>
                <a:spcPts val="1000"/>
              </a:spcAft>
              <a:buNone/>
            </a:pPr>
            <a:r>
              <a:rPr lang="ar-SA" sz="2800" dirty="0" smtClean="0">
                <a:ea typeface="Calibri"/>
                <a:cs typeface="+mj-cs"/>
              </a:rPr>
              <a:t>يضمن </a:t>
            </a:r>
            <a:r>
              <a:rPr lang="ar-SA" sz="2800" dirty="0">
                <a:ea typeface="Calibri"/>
                <a:cs typeface="+mj-cs"/>
              </a:rPr>
              <a:t>هذا </a:t>
            </a:r>
            <a:r>
              <a:rPr lang="ar-SA" sz="2800" dirty="0" smtClean="0">
                <a:ea typeface="Calibri"/>
                <a:cs typeface="+mj-cs"/>
              </a:rPr>
              <a:t>النظام، </a:t>
            </a:r>
            <a:r>
              <a:rPr lang="ar-SA" sz="2800" dirty="0">
                <a:ea typeface="Calibri"/>
                <a:cs typeface="+mj-cs"/>
              </a:rPr>
              <a:t>ثلاث متغيرات أساسية تتحكم في درجة التعلم إلى حد </a:t>
            </a:r>
            <a:r>
              <a:rPr lang="ar-SA" sz="2800" dirty="0" smtClean="0">
                <a:ea typeface="Calibri"/>
                <a:cs typeface="+mj-cs"/>
              </a:rPr>
              <a:t>كبي</a:t>
            </a:r>
            <a:r>
              <a:rPr lang="ar-MA" sz="2800" dirty="0" smtClean="0">
                <a:ea typeface="Calibri"/>
                <a:cs typeface="+mj-cs"/>
              </a:rPr>
              <a:t>ر</a:t>
            </a:r>
            <a:r>
              <a:rPr lang="ar-SA" sz="2800" dirty="0" smtClean="0">
                <a:ea typeface="Calibri"/>
                <a:cs typeface="+mj-cs"/>
              </a:rPr>
              <a:t>، </a:t>
            </a:r>
            <a:r>
              <a:rPr lang="ar-SA" sz="2800" dirty="0">
                <a:ea typeface="Calibri"/>
                <a:cs typeface="+mj-cs"/>
              </a:rPr>
              <a:t>وهي</a:t>
            </a:r>
            <a:r>
              <a:rPr lang="en-US" sz="2800" dirty="0">
                <a:latin typeface="Times New Roman"/>
                <a:ea typeface="Calibri"/>
                <a:cs typeface="+mj-cs"/>
              </a:rPr>
              <a:t> : </a:t>
            </a:r>
            <a:endParaRPr lang="fr-FR" sz="2800" dirty="0">
              <a:ea typeface="Calibri"/>
              <a:cs typeface="+mj-cs"/>
            </a:endParaRPr>
          </a:p>
          <a:p>
            <a:pPr lvl="0" algn="just" rtl="1">
              <a:lnSpc>
                <a:spcPct val="150000"/>
              </a:lnSpc>
              <a:spcAft>
                <a:spcPts val="1000"/>
              </a:spcAft>
              <a:buFont typeface="Wingdings"/>
              <a:buChar char=""/>
            </a:pPr>
            <a:r>
              <a:rPr lang="ar-SA" sz="2800" dirty="0">
                <a:ea typeface="Calibri"/>
                <a:cs typeface="+mj-cs"/>
              </a:rPr>
              <a:t>خصائص المتعلم </a:t>
            </a:r>
            <a:endParaRPr lang="fr-FR" sz="2800" dirty="0">
              <a:ea typeface="Calibri"/>
              <a:cs typeface="+mj-cs"/>
            </a:endParaRPr>
          </a:p>
          <a:p>
            <a:pPr lvl="0" algn="just" rtl="1">
              <a:lnSpc>
                <a:spcPct val="150000"/>
              </a:lnSpc>
              <a:spcAft>
                <a:spcPts val="1000"/>
              </a:spcAft>
              <a:buFont typeface="Wingdings"/>
              <a:buChar char=""/>
            </a:pPr>
            <a:r>
              <a:rPr lang="ar-SA" sz="2800" dirty="0">
                <a:ea typeface="Calibri"/>
                <a:cs typeface="+mj-cs"/>
              </a:rPr>
              <a:t>نوعية التعليم </a:t>
            </a:r>
            <a:endParaRPr lang="fr-FR" sz="2800" dirty="0">
              <a:ea typeface="Calibri"/>
              <a:cs typeface="+mj-cs"/>
            </a:endParaRPr>
          </a:p>
          <a:p>
            <a:pPr lvl="0" algn="just" rtl="1">
              <a:lnSpc>
                <a:spcPct val="150000"/>
              </a:lnSpc>
              <a:spcAft>
                <a:spcPts val="1000"/>
              </a:spcAft>
              <a:buFont typeface="Wingdings"/>
              <a:buChar char=""/>
            </a:pPr>
            <a:r>
              <a:rPr lang="ar-SA" sz="2800" dirty="0">
                <a:ea typeface="Calibri"/>
                <a:cs typeface="+mj-cs"/>
              </a:rPr>
              <a:t>نتائج أو مخرجات التعلم </a:t>
            </a:r>
            <a:endParaRPr lang="fr-FR" sz="2800" dirty="0">
              <a:cs typeface="+mj-cs"/>
            </a:endParaRPr>
          </a:p>
        </p:txBody>
      </p:sp>
    </p:spTree>
    <p:extLst>
      <p:ext uri="{BB962C8B-B14F-4D97-AF65-F5344CB8AC3E}">
        <p14:creationId xmlns:p14="http://schemas.microsoft.com/office/powerpoint/2010/main" xmlns="" val="173335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xmlns="" val="3229927410"/>
              </p:ext>
            </p:extLst>
          </p:nvPr>
        </p:nvGraphicFramePr>
        <p:xfrm>
          <a:off x="457200" y="113528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24038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04664"/>
            <a:ext cx="8077200" cy="114300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MA" sz="5400" b="1" cap="none" dirty="0" smtClean="0">
                <a:ln/>
                <a:solidFill>
                  <a:schemeClr val="accent3"/>
                </a:solidFill>
              </a:rPr>
              <a:t>خاتمة:</a:t>
            </a:r>
            <a:endParaRPr lang="fr-FR" sz="5400" b="1" cap="none" dirty="0">
              <a:ln/>
              <a:solidFill>
                <a:schemeClr val="accent3"/>
              </a:solidFill>
            </a:endParaRPr>
          </a:p>
        </p:txBody>
      </p:sp>
      <p:sp>
        <p:nvSpPr>
          <p:cNvPr id="4" name="ZoneTexte 3"/>
          <p:cNvSpPr txBox="1"/>
          <p:nvPr/>
        </p:nvSpPr>
        <p:spPr>
          <a:xfrm>
            <a:off x="395536" y="1628800"/>
            <a:ext cx="7272808" cy="4435317"/>
          </a:xfrm>
          <a:prstGeom prst="rect">
            <a:avLst/>
          </a:prstGeom>
          <a:noFill/>
        </p:spPr>
        <p:txBody>
          <a:bodyPr wrap="square" rtlCol="0">
            <a:spAutoFit/>
          </a:bodyPr>
          <a:lstStyle/>
          <a:p>
            <a:pPr algn="r" rtl="1">
              <a:lnSpc>
                <a:spcPct val="150000"/>
              </a:lnSpc>
            </a:pPr>
            <a:r>
              <a:rPr lang="ar-SA" sz="3200" dirty="0" smtClean="0"/>
              <a:t>إن </a:t>
            </a:r>
            <a:r>
              <a:rPr lang="ar-SA" sz="3200" dirty="0" err="1" smtClean="0"/>
              <a:t>ه</a:t>
            </a:r>
            <a:r>
              <a:rPr lang="ar-MA" sz="3200" dirty="0" smtClean="0"/>
              <a:t>ذ</a:t>
            </a:r>
            <a:r>
              <a:rPr lang="ar-SA" sz="3200" dirty="0" smtClean="0"/>
              <a:t>ه النظريات وان كانت تفترق وتختلف</a:t>
            </a:r>
            <a:r>
              <a:rPr lang="en-US" sz="3200" dirty="0" smtClean="0"/>
              <a:t>  </a:t>
            </a:r>
            <a:r>
              <a:rPr lang="ar-SA" sz="3200" dirty="0" smtClean="0"/>
              <a:t>على مستوى  رؤية وتصور طبيعة قوانين </a:t>
            </a:r>
            <a:r>
              <a:rPr lang="ar-MA" sz="3200" dirty="0" err="1" smtClean="0"/>
              <a:t>أ</a:t>
            </a:r>
            <a:r>
              <a:rPr lang="ar-SA" sz="3200" dirty="0" smtClean="0"/>
              <a:t>واليات التعلم </a:t>
            </a:r>
            <a:r>
              <a:rPr lang="ar-SA" sz="3200" dirty="0" err="1" smtClean="0"/>
              <a:t>وميكانيزماته</a:t>
            </a:r>
            <a:r>
              <a:rPr lang="ar-SA" sz="3200" dirty="0" smtClean="0"/>
              <a:t>  وأسسه ومبادئه ،فإنها تتقاطع  وتلتقي  وتتفق حول  كون التعلم يبقى نشاطا اكتسابيا به تنسج ال</a:t>
            </a:r>
            <a:r>
              <a:rPr lang="ar-MA" sz="3200" dirty="0" smtClean="0"/>
              <a:t>ذ</a:t>
            </a:r>
            <a:r>
              <a:rPr lang="ar-SA" sz="3200" dirty="0" err="1" smtClean="0"/>
              <a:t>ات</a:t>
            </a:r>
            <a:r>
              <a:rPr lang="ar-SA" sz="3200" dirty="0" smtClean="0"/>
              <a:t> ملحمة وجودها وتثبت توازنها الطبيعي مع </a:t>
            </a:r>
            <a:r>
              <a:rPr lang="ar-MA" sz="3200" dirty="0" smtClean="0"/>
              <a:t>إ</a:t>
            </a:r>
            <a:r>
              <a:rPr lang="ar-SA" sz="3200" dirty="0" err="1" smtClean="0"/>
              <a:t>لزامات</a:t>
            </a:r>
            <a:r>
              <a:rPr lang="ar-SA" sz="3200" dirty="0" smtClean="0"/>
              <a:t> البيئة </a:t>
            </a:r>
            <a:r>
              <a:rPr lang="ar-SA" sz="3200" dirty="0" err="1" smtClean="0"/>
              <a:t>و</a:t>
            </a:r>
            <a:r>
              <a:rPr lang="ar-MA" sz="3200" dirty="0" smtClean="0"/>
              <a:t>إ</a:t>
            </a:r>
            <a:r>
              <a:rPr lang="ar-SA" sz="3200" dirty="0" err="1" smtClean="0"/>
              <a:t>كراهات</a:t>
            </a:r>
            <a:r>
              <a:rPr lang="ar-SA" sz="3200" dirty="0" smtClean="0"/>
              <a:t> الواقع</a:t>
            </a:r>
            <a:r>
              <a:rPr lang="ar-MA" sz="3200" dirty="0" smtClean="0"/>
              <a:t>.</a:t>
            </a:r>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4941168"/>
            <a:ext cx="8464940" cy="1446550"/>
          </a:xfrm>
          <a:prstGeom prst="rect">
            <a:avLst/>
          </a:prstGeom>
        </p:spPr>
        <p:txBody>
          <a:bodyPr wrap="square">
            <a:spAutoFit/>
          </a:bodyPr>
          <a:lstStyle/>
          <a:p>
            <a:pPr algn="ctr" rtl="1"/>
            <a:r>
              <a:rPr lang="ar-MA" sz="8800" b="1" kern="10" dirty="0" smtClean="0">
                <a:ln w="900" cmpd="sng">
                  <a:solidFill>
                    <a:schemeClr val="tx1">
                      <a:lumMod val="95000"/>
                      <a:lumOff val="5000"/>
                      <a:alpha val="55000"/>
                    </a:schemeClr>
                  </a:solidFill>
                  <a:prstDash val="solid"/>
                </a:ln>
                <a:solidFill>
                  <a:schemeClr val="tx2">
                    <a:lumMod val="50000"/>
                  </a:schemeClr>
                </a:solidFill>
                <a:effectLst>
                  <a:innerShdw blurRad="101600" dist="76200" dir="5400000">
                    <a:schemeClr val="accent1">
                      <a:satMod val="190000"/>
                      <a:tint val="100000"/>
                      <a:alpha val="74000"/>
                    </a:schemeClr>
                  </a:innerShdw>
                </a:effectLst>
                <a:cs typeface="Traditional Arabic"/>
              </a:rPr>
              <a:t>شكرا على حسن تتبعكم</a:t>
            </a:r>
            <a:endParaRPr lang="fr-FR" sz="8800" b="1" dirty="0">
              <a:ln w="900" cmpd="sng">
                <a:solidFill>
                  <a:schemeClr val="tx1">
                    <a:lumMod val="95000"/>
                    <a:lumOff val="5000"/>
                    <a:alpha val="55000"/>
                  </a:schemeClr>
                </a:solidFill>
                <a:prstDash val="solid"/>
              </a:ln>
              <a:solidFill>
                <a:schemeClr val="tx2">
                  <a:lumMod val="50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2.22222E-6 -1.09827E-6 L 0.00191 -0.67168 " pathEditMode="relative" rAng="0" ptsTypes="AA">
                                      <p:cBhvr>
                                        <p:cTn id="6" dur="2000" fill="hold"/>
                                        <p:tgtEl>
                                          <p:spTgt spid="4"/>
                                        </p:tgtEl>
                                        <p:attrNameLst>
                                          <p:attrName>ppt_x</p:attrName>
                                          <p:attrName>ppt_y</p:attrName>
                                        </p:attrNameLst>
                                      </p:cBhvr>
                                      <p:rCtr x="1" y="-33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077200" cy="1000132"/>
          </a:xfrm>
        </p:spPr>
        <p:txBody>
          <a:bodyPr>
            <a:normAutofit/>
          </a:bodyPr>
          <a:lstStyle/>
          <a:p>
            <a:pPr algn="ctr"/>
            <a:r>
              <a:rPr lang="ar-MA" sz="44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تاريخ التعلم </a:t>
            </a:r>
            <a:endParaRPr lang="fr-FR" sz="44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p:txBody>
      </p:sp>
      <p:grpSp>
        <p:nvGrpSpPr>
          <p:cNvPr id="4" name="Groupe 3"/>
          <p:cNvGrpSpPr/>
          <p:nvPr/>
        </p:nvGrpSpPr>
        <p:grpSpPr>
          <a:xfrm>
            <a:off x="6908647" y="1500174"/>
            <a:ext cx="1663881" cy="1690687"/>
            <a:chOff x="1012503" y="2602409"/>
            <a:chExt cx="1663881" cy="1690687"/>
          </a:xfrm>
        </p:grpSpPr>
        <p:grpSp>
          <p:nvGrpSpPr>
            <p:cNvPr id="5" name="Group 34"/>
            <p:cNvGrpSpPr>
              <a:grpSpLocks/>
            </p:cNvGrpSpPr>
            <p:nvPr/>
          </p:nvGrpSpPr>
          <p:grpSpPr bwMode="auto">
            <a:xfrm>
              <a:off x="1033463" y="2602412"/>
              <a:ext cx="1544637" cy="1690688"/>
              <a:chOff x="555" y="2823"/>
              <a:chExt cx="973" cy="1065"/>
            </a:xfrm>
          </p:grpSpPr>
          <p:pic>
            <p:nvPicPr>
              <p:cNvPr id="7" name="Picture 35" descr="Picture2"/>
              <p:cNvPicPr>
                <a:picLocks noChangeAspect="1" noChangeArrowheads="1"/>
              </p:cNvPicPr>
              <p:nvPr/>
            </p:nvPicPr>
            <p:blipFill>
              <a:blip r:embed="rId2" cstate="print"/>
              <a:srcRect/>
              <a:stretch>
                <a:fillRect/>
              </a:stretch>
            </p:blipFill>
            <p:spPr bwMode="gray">
              <a:xfrm>
                <a:off x="636" y="3718"/>
                <a:ext cx="819" cy="170"/>
              </a:xfrm>
              <a:prstGeom prst="rect">
                <a:avLst/>
              </a:prstGeom>
              <a:noFill/>
            </p:spPr>
          </p:pic>
          <p:sp>
            <p:nvSpPr>
              <p:cNvPr id="8" name="Oval 36"/>
              <p:cNvSpPr>
                <a:spLocks noChangeArrowheads="1"/>
              </p:cNvSpPr>
              <p:nvPr/>
            </p:nvSpPr>
            <p:spPr bwMode="gray">
              <a:xfrm>
                <a:off x="555" y="2823"/>
                <a:ext cx="973" cy="973"/>
              </a:xfrm>
              <a:prstGeom prst="ellipse">
                <a:avLst/>
              </a:prstGeom>
              <a:gradFill rotWithShape="1">
                <a:gsLst>
                  <a:gs pos="0">
                    <a:srgbClr val="6666FF"/>
                  </a:gs>
                  <a:gs pos="100000">
                    <a:srgbClr val="6666FF">
                      <a:gamma/>
                      <a:shade val="57255"/>
                      <a:invGamma/>
                    </a:srgbClr>
                  </a:gs>
                </a:gsLst>
                <a:path path="rect">
                  <a:fillToRect l="100000" t="100000"/>
                </a:path>
              </a:gradFill>
              <a:ln w="9525" algn="ctr">
                <a:noFill/>
                <a:round/>
                <a:headEnd/>
                <a:tailEnd/>
              </a:ln>
              <a:effectLst/>
            </p:spPr>
            <p:txBody>
              <a:bodyPr wrap="none" anchor="ctr"/>
              <a:lstStyle/>
              <a:p>
                <a:endParaRPr lang="fr-FR"/>
              </a:p>
            </p:txBody>
          </p:sp>
          <p:sp>
            <p:nvSpPr>
              <p:cNvPr id="9" name="Oval 37"/>
              <p:cNvSpPr>
                <a:spLocks noChangeArrowheads="1"/>
              </p:cNvSpPr>
              <p:nvPr/>
            </p:nvSpPr>
            <p:spPr bwMode="gray">
              <a:xfrm>
                <a:off x="576" y="2846"/>
                <a:ext cx="928" cy="929"/>
              </a:xfrm>
              <a:prstGeom prst="ellipse">
                <a:avLst/>
              </a:prstGeom>
              <a:gradFill rotWithShape="1">
                <a:gsLst>
                  <a:gs pos="0">
                    <a:srgbClr val="6666FF">
                      <a:alpha val="85001"/>
                    </a:srgbClr>
                  </a:gs>
                  <a:gs pos="100000">
                    <a:srgbClr val="6666FF">
                      <a:gamma/>
                      <a:shade val="63529"/>
                      <a:invGamma/>
                    </a:srgbClr>
                  </a:gs>
                </a:gsLst>
                <a:lin ang="2700000" scaled="1"/>
              </a:gradFill>
              <a:ln w="9525" algn="ctr">
                <a:noFill/>
                <a:round/>
                <a:headEnd/>
                <a:tailEnd/>
              </a:ln>
              <a:effectLst/>
            </p:spPr>
            <p:txBody>
              <a:bodyPr wrap="none" anchor="ctr"/>
              <a:lstStyle/>
              <a:p>
                <a:endParaRPr lang="fr-FR"/>
              </a:p>
            </p:txBody>
          </p:sp>
          <p:sp>
            <p:nvSpPr>
              <p:cNvPr id="10" name="Oval 38"/>
              <p:cNvSpPr>
                <a:spLocks noChangeArrowheads="1"/>
              </p:cNvSpPr>
              <p:nvPr/>
            </p:nvSpPr>
            <p:spPr bwMode="gray">
              <a:xfrm>
                <a:off x="612" y="2880"/>
                <a:ext cx="839" cy="839"/>
              </a:xfrm>
              <a:prstGeom prst="ellipse">
                <a:avLst/>
              </a:prstGeom>
              <a:gradFill rotWithShape="1">
                <a:gsLst>
                  <a:gs pos="0">
                    <a:srgbClr val="6666FF"/>
                  </a:gs>
                  <a:gs pos="100000">
                    <a:srgbClr val="6666FF">
                      <a:gamma/>
                      <a:shade val="72549"/>
                      <a:invGamma/>
                    </a:srgbClr>
                  </a:gs>
                </a:gsLst>
                <a:lin ang="2700000" scaled="1"/>
              </a:gradFill>
              <a:ln w="9525" algn="ctr">
                <a:noFill/>
                <a:round/>
                <a:headEnd/>
                <a:tailEnd/>
              </a:ln>
              <a:effectLst/>
            </p:spPr>
            <p:txBody>
              <a:bodyPr wrap="none" anchor="ctr"/>
              <a:lstStyle/>
              <a:p>
                <a:endParaRPr lang="fr-FR"/>
              </a:p>
            </p:txBody>
          </p:sp>
          <p:pic>
            <p:nvPicPr>
              <p:cNvPr id="11" name="Picture 39" descr="Picture1"/>
              <p:cNvPicPr>
                <a:picLocks noChangeAspect="1" noChangeArrowheads="1"/>
              </p:cNvPicPr>
              <p:nvPr/>
            </p:nvPicPr>
            <p:blipFill>
              <a:blip r:embed="rId3" cstate="print"/>
              <a:srcRect/>
              <a:stretch>
                <a:fillRect/>
              </a:stretch>
            </p:blipFill>
            <p:spPr bwMode="gray">
              <a:xfrm>
                <a:off x="576" y="2880"/>
                <a:ext cx="616" cy="616"/>
              </a:xfrm>
              <a:prstGeom prst="rect">
                <a:avLst/>
              </a:prstGeom>
              <a:noFill/>
            </p:spPr>
          </p:pic>
        </p:grpSp>
        <p:sp>
          <p:nvSpPr>
            <p:cNvPr id="6" name="Text Box 40"/>
            <p:cNvSpPr txBox="1">
              <a:spLocks noChangeArrowheads="1"/>
            </p:cNvSpPr>
            <p:nvPr/>
          </p:nvSpPr>
          <p:spPr bwMode="gray">
            <a:xfrm>
              <a:off x="1012503" y="2962449"/>
              <a:ext cx="1663881" cy="830997"/>
            </a:xfrm>
            <a:prstGeom prst="rect">
              <a:avLst/>
            </a:prstGeom>
            <a:noFill/>
            <a:ln w="9525" algn="ctr">
              <a:noFill/>
              <a:miter lim="800000"/>
              <a:headEnd/>
              <a:tailEnd/>
            </a:ln>
            <a:effectLst/>
          </p:spPr>
          <p:txBody>
            <a:bodyPr wrap="square">
              <a:spAutoFit/>
            </a:bodyPr>
            <a:lstStyle/>
            <a:p>
              <a:pPr algn="ctr" rtl="1"/>
              <a:r>
                <a:rPr lang="ar-SA" sz="2400" b="1" dirty="0" smtClean="0">
                  <a:solidFill>
                    <a:schemeClr val="bg1"/>
                  </a:solidFill>
                </a:rPr>
                <a:t>مرحلة ما</a:t>
              </a:r>
              <a:r>
                <a:rPr lang="fr-FR" sz="2400" b="1" dirty="0" smtClean="0">
                  <a:solidFill>
                    <a:schemeClr val="bg1"/>
                  </a:solidFill>
                </a:rPr>
                <a:t> </a:t>
              </a:r>
              <a:r>
                <a:rPr lang="ar-SA" sz="2400" b="1" dirty="0" smtClean="0">
                  <a:solidFill>
                    <a:schemeClr val="bg1"/>
                  </a:solidFill>
                </a:rPr>
                <a:t>قبل السلوكية</a:t>
              </a:r>
              <a:endParaRPr lang="en-US" sz="2400" b="1" dirty="0">
                <a:solidFill>
                  <a:schemeClr val="bg1"/>
                </a:solidFill>
              </a:endParaRPr>
            </a:p>
          </p:txBody>
        </p:sp>
      </p:grpSp>
      <p:grpSp>
        <p:nvGrpSpPr>
          <p:cNvPr id="12" name="Groupe 11"/>
          <p:cNvGrpSpPr/>
          <p:nvPr/>
        </p:nvGrpSpPr>
        <p:grpSpPr>
          <a:xfrm>
            <a:off x="7000892" y="4953023"/>
            <a:ext cx="1635224" cy="1690687"/>
            <a:chOff x="4932040" y="3970561"/>
            <a:chExt cx="1635224" cy="1690687"/>
          </a:xfrm>
        </p:grpSpPr>
        <p:sp>
          <p:nvSpPr>
            <p:cNvPr id="13" name="Oval 50"/>
            <p:cNvSpPr>
              <a:spLocks noChangeArrowheads="1"/>
            </p:cNvSpPr>
            <p:nvPr/>
          </p:nvSpPr>
          <p:spPr bwMode="gray">
            <a:xfrm>
              <a:off x="4932040" y="3970561"/>
              <a:ext cx="1544638" cy="1544637"/>
            </a:xfrm>
            <a:prstGeom prst="ellipse">
              <a:avLst/>
            </a:prstGeom>
            <a:gradFill rotWithShape="1">
              <a:gsLst>
                <a:gs pos="0">
                  <a:srgbClr val="003399"/>
                </a:gs>
                <a:gs pos="100000">
                  <a:srgbClr val="003399">
                    <a:gamma/>
                    <a:shade val="57255"/>
                    <a:invGamma/>
                  </a:srgbClr>
                </a:gs>
              </a:gsLst>
              <a:path path="rect">
                <a:fillToRect l="100000" t="100000"/>
              </a:path>
            </a:gradFill>
            <a:ln w="9525" algn="ctr">
              <a:noFill/>
              <a:round/>
              <a:headEnd/>
              <a:tailEnd/>
            </a:ln>
            <a:effectLst/>
          </p:spPr>
          <p:txBody>
            <a:bodyPr wrap="none" anchor="ctr"/>
            <a:lstStyle/>
            <a:p>
              <a:endParaRPr lang="fr-FR"/>
            </a:p>
          </p:txBody>
        </p:sp>
        <p:grpSp>
          <p:nvGrpSpPr>
            <p:cNvPr id="14" name="Groupe 56"/>
            <p:cNvGrpSpPr/>
            <p:nvPr/>
          </p:nvGrpSpPr>
          <p:grpSpPr>
            <a:xfrm>
              <a:off x="4965378" y="4007073"/>
              <a:ext cx="1601886" cy="1654175"/>
              <a:chOff x="4965378" y="4007073"/>
              <a:chExt cx="1601886" cy="1654175"/>
            </a:xfrm>
          </p:grpSpPr>
          <p:pic>
            <p:nvPicPr>
              <p:cNvPr id="15" name="Picture 49" descr="Picture2"/>
              <p:cNvPicPr>
                <a:picLocks noChangeAspect="1" noChangeArrowheads="1"/>
              </p:cNvPicPr>
              <p:nvPr/>
            </p:nvPicPr>
            <p:blipFill>
              <a:blip r:embed="rId2" cstate="print"/>
              <a:srcRect/>
              <a:stretch>
                <a:fillRect/>
              </a:stretch>
            </p:blipFill>
            <p:spPr bwMode="gray">
              <a:xfrm>
                <a:off x="5060628" y="5391373"/>
                <a:ext cx="1300163" cy="269875"/>
              </a:xfrm>
              <a:prstGeom prst="rect">
                <a:avLst/>
              </a:prstGeom>
              <a:noFill/>
            </p:spPr>
          </p:pic>
          <p:sp>
            <p:nvSpPr>
              <p:cNvPr id="16" name="Oval 51"/>
              <p:cNvSpPr>
                <a:spLocks noChangeArrowheads="1"/>
              </p:cNvSpPr>
              <p:nvPr/>
            </p:nvSpPr>
            <p:spPr bwMode="gray">
              <a:xfrm>
                <a:off x="4965378" y="4007073"/>
                <a:ext cx="1473200" cy="1474787"/>
              </a:xfrm>
              <a:prstGeom prst="ellipse">
                <a:avLst/>
              </a:prstGeom>
              <a:gradFill rotWithShape="1">
                <a:gsLst>
                  <a:gs pos="0">
                    <a:srgbClr val="003399">
                      <a:alpha val="85001"/>
                    </a:srgbClr>
                  </a:gs>
                  <a:gs pos="100000">
                    <a:srgbClr val="003399">
                      <a:gamma/>
                      <a:shade val="63529"/>
                      <a:invGamma/>
                    </a:srgbClr>
                  </a:gs>
                </a:gsLst>
                <a:lin ang="2700000" scaled="1"/>
              </a:gradFill>
              <a:ln w="9525" algn="ctr">
                <a:noFill/>
                <a:round/>
                <a:headEnd/>
                <a:tailEnd/>
              </a:ln>
              <a:effectLst/>
            </p:spPr>
            <p:txBody>
              <a:bodyPr wrap="none" anchor="ctr"/>
              <a:lstStyle/>
              <a:p>
                <a:endParaRPr lang="fr-FR"/>
              </a:p>
            </p:txBody>
          </p:sp>
          <p:sp>
            <p:nvSpPr>
              <p:cNvPr id="17" name="Oval 52"/>
              <p:cNvSpPr>
                <a:spLocks noChangeArrowheads="1"/>
              </p:cNvSpPr>
              <p:nvPr/>
            </p:nvSpPr>
            <p:spPr bwMode="gray">
              <a:xfrm>
                <a:off x="5022528" y="4061048"/>
                <a:ext cx="1331913" cy="1331912"/>
              </a:xfrm>
              <a:prstGeom prst="ellipse">
                <a:avLst/>
              </a:prstGeom>
              <a:gradFill rotWithShape="1">
                <a:gsLst>
                  <a:gs pos="0">
                    <a:srgbClr val="003399"/>
                  </a:gs>
                  <a:gs pos="100000">
                    <a:srgbClr val="003399">
                      <a:gamma/>
                      <a:shade val="72549"/>
                      <a:invGamma/>
                    </a:srgbClr>
                  </a:gs>
                </a:gsLst>
                <a:lin ang="2700000" scaled="1"/>
              </a:gradFill>
              <a:ln w="9525" algn="ctr">
                <a:noFill/>
                <a:round/>
                <a:headEnd/>
                <a:tailEnd/>
              </a:ln>
              <a:effectLst/>
            </p:spPr>
            <p:txBody>
              <a:bodyPr wrap="none" anchor="ctr"/>
              <a:lstStyle/>
              <a:p>
                <a:endParaRPr lang="fr-FR"/>
              </a:p>
            </p:txBody>
          </p:sp>
          <p:pic>
            <p:nvPicPr>
              <p:cNvPr id="18" name="Picture 53" descr="Picture1"/>
              <p:cNvPicPr>
                <a:picLocks noChangeAspect="1" noChangeArrowheads="1"/>
              </p:cNvPicPr>
              <p:nvPr/>
            </p:nvPicPr>
            <p:blipFill>
              <a:blip r:embed="rId3" cstate="print"/>
              <a:srcRect/>
              <a:stretch>
                <a:fillRect/>
              </a:stretch>
            </p:blipFill>
            <p:spPr bwMode="gray">
              <a:xfrm>
                <a:off x="4965378" y="4061048"/>
                <a:ext cx="977900" cy="977900"/>
              </a:xfrm>
              <a:prstGeom prst="rect">
                <a:avLst/>
              </a:prstGeom>
              <a:noFill/>
            </p:spPr>
          </p:pic>
          <p:sp>
            <p:nvSpPr>
              <p:cNvPr id="19" name="Text Box 40"/>
              <p:cNvSpPr txBox="1">
                <a:spLocks noChangeArrowheads="1"/>
              </p:cNvSpPr>
              <p:nvPr/>
            </p:nvSpPr>
            <p:spPr bwMode="gray">
              <a:xfrm>
                <a:off x="5237672" y="4293096"/>
                <a:ext cx="1329592" cy="830997"/>
              </a:xfrm>
              <a:prstGeom prst="rect">
                <a:avLst/>
              </a:prstGeom>
              <a:noFill/>
              <a:ln w="9525" algn="ctr">
                <a:noFill/>
                <a:miter lim="800000"/>
                <a:headEnd/>
                <a:tailEnd/>
              </a:ln>
              <a:effectLst/>
            </p:spPr>
            <p:txBody>
              <a:bodyPr wrap="square">
                <a:spAutoFit/>
              </a:bodyPr>
              <a:lstStyle/>
              <a:p>
                <a:r>
                  <a:rPr lang="ar-SA" sz="2400" b="1" dirty="0" smtClean="0">
                    <a:solidFill>
                      <a:schemeClr val="bg1"/>
                    </a:solidFill>
                  </a:rPr>
                  <a:t>المرحلة المعاصرة</a:t>
                </a:r>
                <a:endParaRPr lang="en-US" sz="2400" b="1" dirty="0" smtClean="0">
                  <a:solidFill>
                    <a:schemeClr val="bg1"/>
                  </a:solidFill>
                </a:endParaRPr>
              </a:p>
            </p:txBody>
          </p:sp>
        </p:grpSp>
      </p:grpSp>
      <p:grpSp>
        <p:nvGrpSpPr>
          <p:cNvPr id="20" name="Groupe 19"/>
          <p:cNvGrpSpPr/>
          <p:nvPr/>
        </p:nvGrpSpPr>
        <p:grpSpPr>
          <a:xfrm>
            <a:off x="7000892" y="3214686"/>
            <a:ext cx="1563216" cy="1690687"/>
            <a:chOff x="2987824" y="2602409"/>
            <a:chExt cx="1563216" cy="1690687"/>
          </a:xfrm>
        </p:grpSpPr>
        <p:grpSp>
          <p:nvGrpSpPr>
            <p:cNvPr id="21" name="Group 55"/>
            <p:cNvGrpSpPr>
              <a:grpSpLocks/>
            </p:cNvGrpSpPr>
            <p:nvPr/>
          </p:nvGrpSpPr>
          <p:grpSpPr bwMode="auto">
            <a:xfrm>
              <a:off x="2987824" y="2602412"/>
              <a:ext cx="1544638" cy="1690688"/>
              <a:chOff x="555" y="2823"/>
              <a:chExt cx="973" cy="1065"/>
            </a:xfrm>
          </p:grpSpPr>
          <p:pic>
            <p:nvPicPr>
              <p:cNvPr id="23" name="Picture 56" descr="Picture2"/>
              <p:cNvPicPr>
                <a:picLocks noChangeAspect="1" noChangeArrowheads="1"/>
              </p:cNvPicPr>
              <p:nvPr/>
            </p:nvPicPr>
            <p:blipFill>
              <a:blip r:embed="rId2" cstate="print"/>
              <a:srcRect/>
              <a:stretch>
                <a:fillRect/>
              </a:stretch>
            </p:blipFill>
            <p:spPr bwMode="gray">
              <a:xfrm>
                <a:off x="636" y="3718"/>
                <a:ext cx="819" cy="170"/>
              </a:xfrm>
              <a:prstGeom prst="rect">
                <a:avLst/>
              </a:prstGeom>
              <a:noFill/>
            </p:spPr>
          </p:pic>
          <p:sp>
            <p:nvSpPr>
              <p:cNvPr id="24" name="Oval 57"/>
              <p:cNvSpPr>
                <a:spLocks noChangeArrowheads="1"/>
              </p:cNvSpPr>
              <p:nvPr/>
            </p:nvSpPr>
            <p:spPr bwMode="gray">
              <a:xfrm>
                <a:off x="555" y="2823"/>
                <a:ext cx="973" cy="973"/>
              </a:xfrm>
              <a:prstGeom prst="ellipse">
                <a:avLst/>
              </a:prstGeom>
              <a:gradFill rotWithShape="1">
                <a:gsLst>
                  <a:gs pos="0">
                    <a:srgbClr val="7E0D91"/>
                  </a:gs>
                  <a:gs pos="100000">
                    <a:srgbClr val="7E0D91">
                      <a:gamma/>
                      <a:shade val="57255"/>
                      <a:invGamma/>
                    </a:srgbClr>
                  </a:gs>
                </a:gsLst>
                <a:path path="rect">
                  <a:fillToRect l="100000" t="100000"/>
                </a:path>
              </a:gradFill>
              <a:ln w="9525" algn="ctr">
                <a:noFill/>
                <a:round/>
                <a:headEnd/>
                <a:tailEnd/>
              </a:ln>
              <a:effectLst/>
            </p:spPr>
            <p:txBody>
              <a:bodyPr wrap="none" anchor="ctr"/>
              <a:lstStyle/>
              <a:p>
                <a:endParaRPr lang="fr-FR"/>
              </a:p>
            </p:txBody>
          </p:sp>
          <p:sp>
            <p:nvSpPr>
              <p:cNvPr id="25" name="Oval 58"/>
              <p:cNvSpPr>
                <a:spLocks noChangeArrowheads="1"/>
              </p:cNvSpPr>
              <p:nvPr/>
            </p:nvSpPr>
            <p:spPr bwMode="gray">
              <a:xfrm>
                <a:off x="576" y="2846"/>
                <a:ext cx="928" cy="929"/>
              </a:xfrm>
              <a:prstGeom prst="ellipse">
                <a:avLst/>
              </a:prstGeom>
              <a:gradFill rotWithShape="1">
                <a:gsLst>
                  <a:gs pos="0">
                    <a:srgbClr val="7E0D91">
                      <a:alpha val="85001"/>
                    </a:srgbClr>
                  </a:gs>
                  <a:gs pos="100000">
                    <a:srgbClr val="7E0D91">
                      <a:gamma/>
                      <a:shade val="63529"/>
                      <a:invGamma/>
                    </a:srgbClr>
                  </a:gs>
                </a:gsLst>
                <a:lin ang="2700000" scaled="1"/>
              </a:gradFill>
              <a:ln w="9525" algn="ctr">
                <a:noFill/>
                <a:round/>
                <a:headEnd/>
                <a:tailEnd/>
              </a:ln>
              <a:effectLst/>
            </p:spPr>
            <p:txBody>
              <a:bodyPr wrap="none" anchor="ctr"/>
              <a:lstStyle/>
              <a:p>
                <a:endParaRPr lang="fr-FR"/>
              </a:p>
            </p:txBody>
          </p:sp>
          <p:sp>
            <p:nvSpPr>
              <p:cNvPr id="26" name="Oval 59"/>
              <p:cNvSpPr>
                <a:spLocks noChangeArrowheads="1"/>
              </p:cNvSpPr>
              <p:nvPr/>
            </p:nvSpPr>
            <p:spPr bwMode="gray">
              <a:xfrm>
                <a:off x="612" y="2880"/>
                <a:ext cx="839" cy="839"/>
              </a:xfrm>
              <a:prstGeom prst="ellipse">
                <a:avLst/>
              </a:prstGeom>
              <a:gradFill rotWithShape="1">
                <a:gsLst>
                  <a:gs pos="0">
                    <a:srgbClr val="7E0D91"/>
                  </a:gs>
                  <a:gs pos="100000">
                    <a:srgbClr val="7E0D91">
                      <a:gamma/>
                      <a:shade val="72549"/>
                      <a:invGamma/>
                    </a:srgbClr>
                  </a:gs>
                </a:gsLst>
                <a:lin ang="2700000" scaled="1"/>
              </a:gradFill>
              <a:ln w="9525" algn="ctr">
                <a:noFill/>
                <a:round/>
                <a:headEnd/>
                <a:tailEnd/>
              </a:ln>
              <a:effectLst/>
            </p:spPr>
            <p:txBody>
              <a:bodyPr wrap="none" anchor="ctr"/>
              <a:lstStyle/>
              <a:p>
                <a:endParaRPr lang="fr-FR"/>
              </a:p>
            </p:txBody>
          </p:sp>
          <p:pic>
            <p:nvPicPr>
              <p:cNvPr id="27" name="Picture 60" descr="Picture1"/>
              <p:cNvPicPr>
                <a:picLocks noChangeAspect="1" noChangeArrowheads="1"/>
              </p:cNvPicPr>
              <p:nvPr/>
            </p:nvPicPr>
            <p:blipFill>
              <a:blip r:embed="rId3" cstate="print"/>
              <a:srcRect/>
              <a:stretch>
                <a:fillRect/>
              </a:stretch>
            </p:blipFill>
            <p:spPr bwMode="gray">
              <a:xfrm>
                <a:off x="576" y="2880"/>
                <a:ext cx="616" cy="616"/>
              </a:xfrm>
              <a:prstGeom prst="rect">
                <a:avLst/>
              </a:prstGeom>
              <a:noFill/>
            </p:spPr>
          </p:pic>
        </p:grpSp>
        <p:sp>
          <p:nvSpPr>
            <p:cNvPr id="22" name="Text Box 40"/>
            <p:cNvSpPr txBox="1">
              <a:spLocks noChangeArrowheads="1"/>
            </p:cNvSpPr>
            <p:nvPr/>
          </p:nvSpPr>
          <p:spPr bwMode="gray">
            <a:xfrm>
              <a:off x="3275856" y="2924944"/>
              <a:ext cx="1275184" cy="830997"/>
            </a:xfrm>
            <a:prstGeom prst="rect">
              <a:avLst/>
            </a:prstGeom>
            <a:noFill/>
            <a:ln w="9525" algn="ctr">
              <a:noFill/>
              <a:miter lim="800000"/>
              <a:headEnd/>
              <a:tailEnd/>
            </a:ln>
            <a:effectLst/>
          </p:spPr>
          <p:txBody>
            <a:bodyPr wrap="square">
              <a:spAutoFit/>
            </a:bodyPr>
            <a:lstStyle/>
            <a:p>
              <a:r>
                <a:rPr lang="ar-SA" sz="2400" b="1" dirty="0" smtClean="0">
                  <a:solidFill>
                    <a:schemeClr val="bg1"/>
                  </a:solidFill>
                </a:rPr>
                <a:t>المرحلة السلوكية</a:t>
              </a:r>
              <a:endParaRPr lang="en-US" sz="2400" b="1" dirty="0" smtClean="0">
                <a:solidFill>
                  <a:schemeClr val="bg1"/>
                </a:solidFill>
              </a:endParaRPr>
            </a:p>
          </p:txBody>
        </p:sp>
      </p:grpSp>
      <p:sp>
        <p:nvSpPr>
          <p:cNvPr id="28" name="Rectangle à coins arrondis 27"/>
          <p:cNvSpPr/>
          <p:nvPr/>
        </p:nvSpPr>
        <p:spPr bwMode="auto">
          <a:xfrm>
            <a:off x="179512" y="1643050"/>
            <a:ext cx="6464190" cy="1500198"/>
          </a:xfrm>
          <a:prstGeom prst="round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just" rtl="1"/>
            <a:r>
              <a:rPr lang="ar-MA" sz="1800" b="1" dirty="0" smtClean="0"/>
              <a:t>وقد بدأت هذه المرحلة بفلسفة </a:t>
            </a:r>
            <a:r>
              <a:rPr lang="ar-MA" sz="1800" b="1" dirty="0" smtClean="0">
                <a:solidFill>
                  <a:srgbClr val="00B0F0"/>
                </a:solidFill>
              </a:rPr>
              <a:t>جون </a:t>
            </a:r>
            <a:r>
              <a:rPr lang="ar-MA" sz="1800" b="1" dirty="0" err="1" smtClean="0">
                <a:solidFill>
                  <a:srgbClr val="00B0F0"/>
                </a:solidFill>
              </a:rPr>
              <a:t>لوك</a:t>
            </a:r>
            <a:r>
              <a:rPr lang="ar-MA" sz="1800" b="1" dirty="0" smtClean="0">
                <a:solidFill>
                  <a:srgbClr val="00B0F0"/>
                </a:solidFill>
              </a:rPr>
              <a:t> </a:t>
            </a:r>
            <a:r>
              <a:rPr lang="ar-MA" sz="1800" b="1" dirty="0" smtClean="0"/>
              <a:t>(فيلسوف بريطاني حديث) الذي يرى البعض أنه وضع الأساس لنظرية تداعي الخبرة،  ويرى </a:t>
            </a:r>
            <a:r>
              <a:rPr lang="ar-MA" sz="1800" b="1" dirty="0" smtClean="0">
                <a:solidFill>
                  <a:srgbClr val="00B0F0"/>
                </a:solidFill>
              </a:rPr>
              <a:t>جون </a:t>
            </a:r>
            <a:r>
              <a:rPr lang="ar-MA" sz="1800" b="1" dirty="0" err="1" smtClean="0">
                <a:solidFill>
                  <a:srgbClr val="00B0F0"/>
                </a:solidFill>
              </a:rPr>
              <a:t>لوك</a:t>
            </a:r>
            <a:r>
              <a:rPr lang="ar-MA" sz="1800" b="1" dirty="0" smtClean="0">
                <a:solidFill>
                  <a:srgbClr val="00B0F0"/>
                </a:solidFill>
              </a:rPr>
              <a:t> </a:t>
            </a:r>
            <a:r>
              <a:rPr lang="ar-MA" sz="1800" b="1" dirty="0" smtClean="0"/>
              <a:t>أن العقل البشري يولد صفحة بيضاء تخط الخبرة عليه فيما بعد. وقد ارتبط مفهوم التعلم بكون العقل البشري يتميز بعمليات فطرية خاصة مستقلة عن الخبرة.</a:t>
            </a:r>
            <a:endParaRPr lang="fr-FR" sz="1800" b="1" dirty="0" smtClean="0"/>
          </a:p>
          <a:p>
            <a:pPr algn="just" rtl="1"/>
            <a:r>
              <a:rPr lang="ar-MA" sz="1600" b="1" dirty="0" smtClean="0"/>
              <a:t> </a:t>
            </a:r>
            <a:endParaRPr lang="fr-FR" sz="1600" b="1" dirty="0" smtClean="0"/>
          </a:p>
          <a:p>
            <a:pPr marL="0" marR="0" indent="0" algn="just" defTabSz="914400" rtl="0" eaLnBrk="0" fontAlgn="base" latinLnBrk="0" hangingPunct="0">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Times New Roman"/>
            </a:endParaRPr>
          </a:p>
        </p:txBody>
      </p:sp>
      <p:sp>
        <p:nvSpPr>
          <p:cNvPr id="29" name="Rectangle à coins arrondis 28"/>
          <p:cNvSpPr/>
          <p:nvPr/>
        </p:nvSpPr>
        <p:spPr bwMode="auto">
          <a:xfrm>
            <a:off x="179512" y="3357562"/>
            <a:ext cx="6464190" cy="1500198"/>
          </a:xfrm>
          <a:prstGeom prst="roundRect">
            <a:avLst/>
          </a:prstGeom>
          <a:ln>
            <a:solidFill>
              <a:srgbClr val="7030A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just" rtl="1"/>
            <a:r>
              <a:rPr lang="ar-MA" sz="1800" b="1" dirty="0" smtClean="0"/>
              <a:t>أما المرحلة السلوكية التي تميزت بنظرية الارتباطيين التي تبناها جون واطسون، وقد جاءت نتيجة لتأثير أعمال العالم الروسي أيفين </a:t>
            </a:r>
            <a:r>
              <a:rPr lang="ar-MA" sz="1800" b="1" dirty="0" err="1" smtClean="0">
                <a:solidFill>
                  <a:srgbClr val="7030A0"/>
                </a:solidFill>
              </a:rPr>
              <a:t>بافلوف</a:t>
            </a:r>
            <a:r>
              <a:rPr lang="ar-MA" sz="1800" b="1" dirty="0" smtClean="0"/>
              <a:t> في نظريته الشهيرة في الاشتراط الكلاسيكية، ونظرية ادوارد </a:t>
            </a:r>
            <a:r>
              <a:rPr lang="ar-MA" sz="1800" b="1" dirty="0" smtClean="0">
                <a:solidFill>
                  <a:srgbClr val="7030A0"/>
                </a:solidFill>
              </a:rPr>
              <a:t>ثورندايك</a:t>
            </a:r>
            <a:r>
              <a:rPr lang="ar-MA" sz="1800" b="1" dirty="0" smtClean="0"/>
              <a:t> صاحب التعلم بالمحاولة والخطأ، </a:t>
            </a:r>
            <a:r>
              <a:rPr lang="ar-MA" sz="1800" b="1" dirty="0" err="1" smtClean="0"/>
              <a:t>و</a:t>
            </a:r>
            <a:r>
              <a:rPr lang="ar-MA" sz="1800" b="1" dirty="0" smtClean="0"/>
              <a:t> الاشتراط الإجرائي </a:t>
            </a:r>
            <a:r>
              <a:rPr lang="ar-MA" sz="1800" b="1" dirty="0" err="1" smtClean="0">
                <a:solidFill>
                  <a:srgbClr val="7030A0"/>
                </a:solidFill>
              </a:rPr>
              <a:t>لسكينر</a:t>
            </a:r>
            <a:r>
              <a:rPr lang="ar-MA" sz="1800" b="1" dirty="0" smtClean="0"/>
              <a:t> وغيرهم ممن كانت لهم بصمات في دراسة التعلم</a:t>
            </a:r>
            <a:r>
              <a:rPr lang="ar-MA" sz="2800" dirty="0" smtClean="0"/>
              <a:t>.</a:t>
            </a:r>
            <a:endParaRPr kumimoji="0" lang="fr-FR" sz="2800" b="0" i="0" u="none" strike="noStrike" cap="none" normalizeH="0" baseline="0" dirty="0" smtClean="0">
              <a:ln>
                <a:noFill/>
              </a:ln>
              <a:solidFill>
                <a:schemeClr val="tx1"/>
              </a:solidFill>
              <a:effectLst/>
              <a:latin typeface="Times New Roman"/>
            </a:endParaRPr>
          </a:p>
        </p:txBody>
      </p:sp>
      <p:sp>
        <p:nvSpPr>
          <p:cNvPr id="30" name="Rectangle à coins arrondis 29"/>
          <p:cNvSpPr/>
          <p:nvPr/>
        </p:nvSpPr>
        <p:spPr bwMode="auto">
          <a:xfrm>
            <a:off x="179512" y="5072074"/>
            <a:ext cx="6535628" cy="1500198"/>
          </a:xfrm>
          <a:prstGeom prst="roundRect">
            <a:avLst/>
          </a:prstGeom>
          <a:ln>
            <a:solidFill>
              <a:schemeClr val="accent6"/>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just" rtl="1"/>
            <a:r>
              <a:rPr lang="ar-MA" sz="1800" b="1" dirty="0" smtClean="0"/>
              <a:t>في هذه المرحلة اتجه علماء النفس إلى  التفكير  في وضع تخطيط للقدرات المعرفية </a:t>
            </a:r>
            <a:r>
              <a:rPr lang="ar-MA" sz="1800" b="1" dirty="0" err="1" smtClean="0"/>
              <a:t>و</a:t>
            </a:r>
            <a:r>
              <a:rPr lang="ar-MA" sz="1800" b="1" dirty="0" smtClean="0"/>
              <a:t> الوجدانية للكائن الحي في عمليات التعلم حيث ازداد الاهتمام بالدافعية والارتباط والتعزيز.</a:t>
            </a:r>
            <a:endParaRPr kumimoji="0" lang="fr-FR" sz="1800" b="1" i="0" u="none" strike="noStrike" cap="none" normalizeH="0" baseline="0" dirty="0" smtClean="0">
              <a:ln>
                <a:noFill/>
              </a:ln>
              <a:solidFill>
                <a:schemeClr val="tx1"/>
              </a:solidFill>
              <a:effectLst/>
              <a:latin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290">
                                          <p:stCondLst>
                                            <p:cond delay="0"/>
                                          </p:stCondLst>
                                        </p:cTn>
                                        <p:tgtEl>
                                          <p:spTgt spid="4"/>
                                        </p:tgtEl>
                                      </p:cBhvr>
                                    </p:animEffect>
                                    <p:anim calcmode="lin" valueType="num">
                                      <p:cBhvr>
                                        <p:cTn id="8" dur="911"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4"/>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4"/>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4"/>
                                        </p:tgtEl>
                                        <p:attrNameLst>
                                          <p:attrName>ppt_y</p:attrName>
                                        </p:attrNameLst>
                                      </p:cBhvr>
                                      <p:tavLst>
                                        <p:tav tm="0" fmla="#ppt_y-sin(pi*$)/81">
                                          <p:val>
                                            <p:fltVal val="0"/>
                                          </p:val>
                                        </p:tav>
                                        <p:tav tm="100000">
                                          <p:val>
                                            <p:fltVal val="1"/>
                                          </p:val>
                                        </p:tav>
                                      </p:tavLst>
                                    </p:anim>
                                    <p:animScale>
                                      <p:cBhvr>
                                        <p:cTn id="13" dur="13">
                                          <p:stCondLst>
                                            <p:cond delay="325"/>
                                          </p:stCondLst>
                                        </p:cTn>
                                        <p:tgtEl>
                                          <p:spTgt spid="4"/>
                                        </p:tgtEl>
                                      </p:cBhvr>
                                      <p:to x="100000" y="60000"/>
                                    </p:animScale>
                                    <p:animScale>
                                      <p:cBhvr>
                                        <p:cTn id="14" dur="83" decel="50000">
                                          <p:stCondLst>
                                            <p:cond delay="338"/>
                                          </p:stCondLst>
                                        </p:cTn>
                                        <p:tgtEl>
                                          <p:spTgt spid="4"/>
                                        </p:tgtEl>
                                      </p:cBhvr>
                                      <p:to x="100000" y="100000"/>
                                    </p:animScale>
                                    <p:animScale>
                                      <p:cBhvr>
                                        <p:cTn id="15" dur="13">
                                          <p:stCondLst>
                                            <p:cond delay="656"/>
                                          </p:stCondLst>
                                        </p:cTn>
                                        <p:tgtEl>
                                          <p:spTgt spid="4"/>
                                        </p:tgtEl>
                                      </p:cBhvr>
                                      <p:to x="100000" y="80000"/>
                                    </p:animScale>
                                    <p:animScale>
                                      <p:cBhvr>
                                        <p:cTn id="16" dur="83" decel="50000">
                                          <p:stCondLst>
                                            <p:cond delay="669"/>
                                          </p:stCondLst>
                                        </p:cTn>
                                        <p:tgtEl>
                                          <p:spTgt spid="4"/>
                                        </p:tgtEl>
                                      </p:cBhvr>
                                      <p:to x="100000" y="100000"/>
                                    </p:animScale>
                                    <p:animScale>
                                      <p:cBhvr>
                                        <p:cTn id="17" dur="13">
                                          <p:stCondLst>
                                            <p:cond delay="821"/>
                                          </p:stCondLst>
                                        </p:cTn>
                                        <p:tgtEl>
                                          <p:spTgt spid="4"/>
                                        </p:tgtEl>
                                      </p:cBhvr>
                                      <p:to x="100000" y="90000"/>
                                    </p:animScale>
                                    <p:animScale>
                                      <p:cBhvr>
                                        <p:cTn id="18" dur="83" decel="50000">
                                          <p:stCondLst>
                                            <p:cond delay="834"/>
                                          </p:stCondLst>
                                        </p:cTn>
                                        <p:tgtEl>
                                          <p:spTgt spid="4"/>
                                        </p:tgtEl>
                                      </p:cBhvr>
                                      <p:to x="100000" y="100000"/>
                                    </p:animScale>
                                    <p:animScale>
                                      <p:cBhvr>
                                        <p:cTn id="19" dur="13">
                                          <p:stCondLst>
                                            <p:cond delay="904"/>
                                          </p:stCondLst>
                                        </p:cTn>
                                        <p:tgtEl>
                                          <p:spTgt spid="4"/>
                                        </p:tgtEl>
                                      </p:cBhvr>
                                      <p:to x="100000" y="95000"/>
                                    </p:animScale>
                                    <p:animScale>
                                      <p:cBhvr>
                                        <p:cTn id="20" dur="83" decel="50000">
                                          <p:stCondLst>
                                            <p:cond delay="917"/>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down)">
                                      <p:cBhvr>
                                        <p:cTn id="25" dur="290">
                                          <p:stCondLst>
                                            <p:cond delay="0"/>
                                          </p:stCondLst>
                                        </p:cTn>
                                        <p:tgtEl>
                                          <p:spTgt spid="20"/>
                                        </p:tgtEl>
                                      </p:cBhvr>
                                    </p:animEffect>
                                    <p:anim calcmode="lin" valueType="num">
                                      <p:cBhvr>
                                        <p:cTn id="26" dur="911"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27" dur="332"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28" dur="332" tmFilter="0, 0; 0.125,0.2665; 0.25,0.4; 0.375,0.465; 0.5,0.5;  0.625,0.535; 0.75,0.6; 0.875,0.7335; 1,1">
                                          <p:stCondLst>
                                            <p:cond delay="332"/>
                                          </p:stCondLst>
                                        </p:cTn>
                                        <p:tgtEl>
                                          <p:spTgt spid="20"/>
                                        </p:tgtEl>
                                        <p:attrNameLst>
                                          <p:attrName>ppt_y</p:attrName>
                                        </p:attrNameLst>
                                      </p:cBhvr>
                                      <p:tavLst>
                                        <p:tav tm="0" fmla="#ppt_y-sin(pi*$)/9">
                                          <p:val>
                                            <p:fltVal val="0"/>
                                          </p:val>
                                        </p:tav>
                                        <p:tav tm="100000">
                                          <p:val>
                                            <p:fltVal val="1"/>
                                          </p:val>
                                        </p:tav>
                                      </p:tavLst>
                                    </p:anim>
                                    <p:anim calcmode="lin" valueType="num">
                                      <p:cBhvr>
                                        <p:cTn id="29" dur="166" tmFilter="0, 0; 0.125,0.2665; 0.25,0.4; 0.375,0.465; 0.5,0.5;  0.625,0.535; 0.75,0.6; 0.875,0.7335; 1,1">
                                          <p:stCondLst>
                                            <p:cond delay="662"/>
                                          </p:stCondLst>
                                        </p:cTn>
                                        <p:tgtEl>
                                          <p:spTgt spid="20"/>
                                        </p:tgtEl>
                                        <p:attrNameLst>
                                          <p:attrName>ppt_y</p:attrName>
                                        </p:attrNameLst>
                                      </p:cBhvr>
                                      <p:tavLst>
                                        <p:tav tm="0" fmla="#ppt_y-sin(pi*$)/27">
                                          <p:val>
                                            <p:fltVal val="0"/>
                                          </p:val>
                                        </p:tav>
                                        <p:tav tm="100000">
                                          <p:val>
                                            <p:fltVal val="1"/>
                                          </p:val>
                                        </p:tav>
                                      </p:tavLst>
                                    </p:anim>
                                    <p:anim calcmode="lin" valueType="num">
                                      <p:cBhvr>
                                        <p:cTn id="30" dur="82" tmFilter="0, 0; 0.125,0.2665; 0.25,0.4; 0.375,0.465; 0.5,0.5;  0.625,0.535; 0.75,0.6; 0.875,0.7335; 1,1">
                                          <p:stCondLst>
                                            <p:cond delay="828"/>
                                          </p:stCondLst>
                                        </p:cTn>
                                        <p:tgtEl>
                                          <p:spTgt spid="20"/>
                                        </p:tgtEl>
                                        <p:attrNameLst>
                                          <p:attrName>ppt_y</p:attrName>
                                        </p:attrNameLst>
                                      </p:cBhvr>
                                      <p:tavLst>
                                        <p:tav tm="0" fmla="#ppt_y-sin(pi*$)/81">
                                          <p:val>
                                            <p:fltVal val="0"/>
                                          </p:val>
                                        </p:tav>
                                        <p:tav tm="100000">
                                          <p:val>
                                            <p:fltVal val="1"/>
                                          </p:val>
                                        </p:tav>
                                      </p:tavLst>
                                    </p:anim>
                                    <p:animScale>
                                      <p:cBhvr>
                                        <p:cTn id="31" dur="13">
                                          <p:stCondLst>
                                            <p:cond delay="325"/>
                                          </p:stCondLst>
                                        </p:cTn>
                                        <p:tgtEl>
                                          <p:spTgt spid="20"/>
                                        </p:tgtEl>
                                      </p:cBhvr>
                                      <p:to x="100000" y="60000"/>
                                    </p:animScale>
                                    <p:animScale>
                                      <p:cBhvr>
                                        <p:cTn id="32" dur="83" decel="50000">
                                          <p:stCondLst>
                                            <p:cond delay="338"/>
                                          </p:stCondLst>
                                        </p:cTn>
                                        <p:tgtEl>
                                          <p:spTgt spid="20"/>
                                        </p:tgtEl>
                                      </p:cBhvr>
                                      <p:to x="100000" y="100000"/>
                                    </p:animScale>
                                    <p:animScale>
                                      <p:cBhvr>
                                        <p:cTn id="33" dur="13">
                                          <p:stCondLst>
                                            <p:cond delay="656"/>
                                          </p:stCondLst>
                                        </p:cTn>
                                        <p:tgtEl>
                                          <p:spTgt spid="20"/>
                                        </p:tgtEl>
                                      </p:cBhvr>
                                      <p:to x="100000" y="80000"/>
                                    </p:animScale>
                                    <p:animScale>
                                      <p:cBhvr>
                                        <p:cTn id="34" dur="83" decel="50000">
                                          <p:stCondLst>
                                            <p:cond delay="669"/>
                                          </p:stCondLst>
                                        </p:cTn>
                                        <p:tgtEl>
                                          <p:spTgt spid="20"/>
                                        </p:tgtEl>
                                      </p:cBhvr>
                                      <p:to x="100000" y="100000"/>
                                    </p:animScale>
                                    <p:animScale>
                                      <p:cBhvr>
                                        <p:cTn id="35" dur="13">
                                          <p:stCondLst>
                                            <p:cond delay="821"/>
                                          </p:stCondLst>
                                        </p:cTn>
                                        <p:tgtEl>
                                          <p:spTgt spid="20"/>
                                        </p:tgtEl>
                                      </p:cBhvr>
                                      <p:to x="100000" y="90000"/>
                                    </p:animScale>
                                    <p:animScale>
                                      <p:cBhvr>
                                        <p:cTn id="36" dur="83" decel="50000">
                                          <p:stCondLst>
                                            <p:cond delay="834"/>
                                          </p:stCondLst>
                                        </p:cTn>
                                        <p:tgtEl>
                                          <p:spTgt spid="20"/>
                                        </p:tgtEl>
                                      </p:cBhvr>
                                      <p:to x="100000" y="100000"/>
                                    </p:animScale>
                                    <p:animScale>
                                      <p:cBhvr>
                                        <p:cTn id="37" dur="13">
                                          <p:stCondLst>
                                            <p:cond delay="904"/>
                                          </p:stCondLst>
                                        </p:cTn>
                                        <p:tgtEl>
                                          <p:spTgt spid="20"/>
                                        </p:tgtEl>
                                      </p:cBhvr>
                                      <p:to x="100000" y="95000"/>
                                    </p:animScale>
                                    <p:animScale>
                                      <p:cBhvr>
                                        <p:cTn id="38" dur="83" decel="50000">
                                          <p:stCondLst>
                                            <p:cond delay="917"/>
                                          </p:stCondLst>
                                        </p:cTn>
                                        <p:tgtEl>
                                          <p:spTgt spid="20"/>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down)">
                                      <p:cBhvr>
                                        <p:cTn id="43" dur="290">
                                          <p:stCondLst>
                                            <p:cond delay="0"/>
                                          </p:stCondLst>
                                        </p:cTn>
                                        <p:tgtEl>
                                          <p:spTgt spid="12"/>
                                        </p:tgtEl>
                                      </p:cBhvr>
                                    </p:animEffect>
                                    <p:anim calcmode="lin" valueType="num">
                                      <p:cBhvr>
                                        <p:cTn id="44" dur="911"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12"/>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12"/>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12"/>
                                        </p:tgtEl>
                                        <p:attrNameLst>
                                          <p:attrName>ppt_y</p:attrName>
                                        </p:attrNameLst>
                                      </p:cBhvr>
                                      <p:tavLst>
                                        <p:tav tm="0" fmla="#ppt_y-sin(pi*$)/81">
                                          <p:val>
                                            <p:fltVal val="0"/>
                                          </p:val>
                                        </p:tav>
                                        <p:tav tm="100000">
                                          <p:val>
                                            <p:fltVal val="1"/>
                                          </p:val>
                                        </p:tav>
                                      </p:tavLst>
                                    </p:anim>
                                    <p:animScale>
                                      <p:cBhvr>
                                        <p:cTn id="49" dur="13">
                                          <p:stCondLst>
                                            <p:cond delay="325"/>
                                          </p:stCondLst>
                                        </p:cTn>
                                        <p:tgtEl>
                                          <p:spTgt spid="12"/>
                                        </p:tgtEl>
                                      </p:cBhvr>
                                      <p:to x="100000" y="60000"/>
                                    </p:animScale>
                                    <p:animScale>
                                      <p:cBhvr>
                                        <p:cTn id="50" dur="83" decel="50000">
                                          <p:stCondLst>
                                            <p:cond delay="338"/>
                                          </p:stCondLst>
                                        </p:cTn>
                                        <p:tgtEl>
                                          <p:spTgt spid="12"/>
                                        </p:tgtEl>
                                      </p:cBhvr>
                                      <p:to x="100000" y="100000"/>
                                    </p:animScale>
                                    <p:animScale>
                                      <p:cBhvr>
                                        <p:cTn id="51" dur="13">
                                          <p:stCondLst>
                                            <p:cond delay="656"/>
                                          </p:stCondLst>
                                        </p:cTn>
                                        <p:tgtEl>
                                          <p:spTgt spid="12"/>
                                        </p:tgtEl>
                                      </p:cBhvr>
                                      <p:to x="100000" y="80000"/>
                                    </p:animScale>
                                    <p:animScale>
                                      <p:cBhvr>
                                        <p:cTn id="52" dur="83" decel="50000">
                                          <p:stCondLst>
                                            <p:cond delay="669"/>
                                          </p:stCondLst>
                                        </p:cTn>
                                        <p:tgtEl>
                                          <p:spTgt spid="12"/>
                                        </p:tgtEl>
                                      </p:cBhvr>
                                      <p:to x="100000" y="100000"/>
                                    </p:animScale>
                                    <p:animScale>
                                      <p:cBhvr>
                                        <p:cTn id="53" dur="13">
                                          <p:stCondLst>
                                            <p:cond delay="821"/>
                                          </p:stCondLst>
                                        </p:cTn>
                                        <p:tgtEl>
                                          <p:spTgt spid="12"/>
                                        </p:tgtEl>
                                      </p:cBhvr>
                                      <p:to x="100000" y="90000"/>
                                    </p:animScale>
                                    <p:animScale>
                                      <p:cBhvr>
                                        <p:cTn id="54" dur="83" decel="50000">
                                          <p:stCondLst>
                                            <p:cond delay="834"/>
                                          </p:stCondLst>
                                        </p:cTn>
                                        <p:tgtEl>
                                          <p:spTgt spid="12"/>
                                        </p:tgtEl>
                                      </p:cBhvr>
                                      <p:to x="100000" y="100000"/>
                                    </p:animScale>
                                    <p:animScale>
                                      <p:cBhvr>
                                        <p:cTn id="55" dur="13">
                                          <p:stCondLst>
                                            <p:cond delay="904"/>
                                          </p:stCondLst>
                                        </p:cTn>
                                        <p:tgtEl>
                                          <p:spTgt spid="12"/>
                                        </p:tgtEl>
                                      </p:cBhvr>
                                      <p:to x="100000" y="95000"/>
                                    </p:animScale>
                                    <p:animScale>
                                      <p:cBhvr>
                                        <p:cTn id="56" dur="83" decel="50000">
                                          <p:stCondLst>
                                            <p:cond delay="917"/>
                                          </p:stCondLst>
                                        </p:cTn>
                                        <p:tgtEl>
                                          <p:spTgt spid="12"/>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1000"/>
                                        <p:tgtEl>
                                          <p:spTgt spid="28"/>
                                        </p:tgtEl>
                                      </p:cBhvr>
                                    </p:animEffect>
                                    <p:anim calcmode="lin" valueType="num">
                                      <p:cBhvr>
                                        <p:cTn id="62" dur="1000" fill="hold"/>
                                        <p:tgtEl>
                                          <p:spTgt spid="28"/>
                                        </p:tgtEl>
                                        <p:attrNameLst>
                                          <p:attrName>ppt_x</p:attrName>
                                        </p:attrNameLst>
                                      </p:cBhvr>
                                      <p:tavLst>
                                        <p:tav tm="0">
                                          <p:val>
                                            <p:strVal val="#ppt_x"/>
                                          </p:val>
                                        </p:tav>
                                        <p:tav tm="100000">
                                          <p:val>
                                            <p:strVal val="#ppt_x"/>
                                          </p:val>
                                        </p:tav>
                                      </p:tavLst>
                                    </p:anim>
                                    <p:anim calcmode="lin" valueType="num">
                                      <p:cBhvr>
                                        <p:cTn id="6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29"/>
                                        </p:tgtEl>
                                        <p:attrNameLst>
                                          <p:attrName>style.visibility</p:attrName>
                                        </p:attrNameLst>
                                      </p:cBhvr>
                                      <p:to>
                                        <p:strVal val="visible"/>
                                      </p:to>
                                    </p:set>
                                    <p:animEffect transition="in" filter="fade">
                                      <p:cBhvr>
                                        <p:cTn id="68" dur="1000"/>
                                        <p:tgtEl>
                                          <p:spTgt spid="29"/>
                                        </p:tgtEl>
                                      </p:cBhvr>
                                    </p:animEffect>
                                    <p:anim calcmode="lin" valueType="num">
                                      <p:cBhvr>
                                        <p:cTn id="69" dur="1000" fill="hold"/>
                                        <p:tgtEl>
                                          <p:spTgt spid="29"/>
                                        </p:tgtEl>
                                        <p:attrNameLst>
                                          <p:attrName>ppt_x</p:attrName>
                                        </p:attrNameLst>
                                      </p:cBhvr>
                                      <p:tavLst>
                                        <p:tav tm="0">
                                          <p:val>
                                            <p:strVal val="#ppt_x"/>
                                          </p:val>
                                        </p:tav>
                                        <p:tav tm="100000">
                                          <p:val>
                                            <p:strVal val="#ppt_x"/>
                                          </p:val>
                                        </p:tav>
                                      </p:tavLst>
                                    </p:anim>
                                    <p:anim calcmode="lin" valueType="num">
                                      <p:cBhvr>
                                        <p:cTn id="70"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7"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fade">
                                      <p:cBhvr>
                                        <p:cTn id="75" dur="1000"/>
                                        <p:tgtEl>
                                          <p:spTgt spid="30"/>
                                        </p:tgtEl>
                                      </p:cBhvr>
                                    </p:animEffect>
                                    <p:anim calcmode="lin" valueType="num">
                                      <p:cBhvr>
                                        <p:cTn id="76" dur="1000" fill="hold"/>
                                        <p:tgtEl>
                                          <p:spTgt spid="30"/>
                                        </p:tgtEl>
                                        <p:attrNameLst>
                                          <p:attrName>ppt_x</p:attrName>
                                        </p:attrNameLst>
                                      </p:cBhvr>
                                      <p:tavLst>
                                        <p:tav tm="0">
                                          <p:val>
                                            <p:strVal val="#ppt_x"/>
                                          </p:val>
                                        </p:tav>
                                        <p:tav tm="100000">
                                          <p:val>
                                            <p:strVal val="#ppt_x"/>
                                          </p:val>
                                        </p:tav>
                                      </p:tavLst>
                                    </p:anim>
                                    <p:anim calcmode="lin" valueType="num">
                                      <p:cBhvr>
                                        <p:cTn id="7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077200" cy="1143000"/>
          </a:xfrm>
        </p:spPr>
        <p:txBody>
          <a:bodyPr/>
          <a:lstStyle/>
          <a:p>
            <a:pPr algn="ctr"/>
            <a:r>
              <a:rPr lang="ar-M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عناصر التعلم </a:t>
            </a:r>
            <a:r>
              <a:rPr lang="ar-MA" sz="4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و</a:t>
            </a:r>
            <a:r>
              <a:rPr lang="ar-M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شروطه</a:t>
            </a:r>
            <a:endParaRPr lang="fr-FR"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6" name="Diagramme 5"/>
          <p:cNvGraphicFramePr/>
          <p:nvPr/>
        </p:nvGraphicFramePr>
        <p:xfrm>
          <a:off x="1043608" y="1772816"/>
          <a:ext cx="7056784" cy="4370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title"/>
          </p:nvPr>
        </p:nvSpPr>
        <p:spPr>
          <a:xfrm>
            <a:off x="2483768" y="188640"/>
            <a:ext cx="36004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342900" lvl="0" indent="-342900" rtl="1">
              <a:lnSpc>
                <a:spcPct val="120000"/>
              </a:lnSpc>
              <a:defRPr/>
            </a:pPr>
            <a:r>
              <a:rPr lang="ar-MA" dirty="0">
                <a:ln w="1905"/>
                <a:solidFill>
                  <a:srgbClr val="FF3300"/>
                </a:solidFill>
                <a:effectLst>
                  <a:innerShdw blurRad="69850" dist="43180" dir="5400000">
                    <a:srgbClr val="000000">
                      <a:alpha val="65000"/>
                    </a:srgbClr>
                  </a:innerShdw>
                </a:effectLst>
                <a:ea typeface="+mj-ea"/>
                <a:cs typeface="Times New Roman"/>
              </a:rPr>
              <a:t>أهم نظريات التعلم </a:t>
            </a:r>
          </a:p>
        </p:txBody>
      </p:sp>
      <p:graphicFrame>
        <p:nvGraphicFramePr>
          <p:cNvPr id="5" name="Espace réservé du contenu 4"/>
          <p:cNvGraphicFramePr>
            <a:graphicFrameLocks noGrp="1"/>
          </p:cNvGraphicFramePr>
          <p:nvPr>
            <p:ph sz="quarter" idx="1"/>
            <p:extLst>
              <p:ext uri="{D42A27DB-BD31-4B8C-83A1-F6EECF244321}">
                <p14:modId xmlns="" xmlns:p14="http://schemas.microsoft.com/office/powerpoint/2010/main" val="2237488128"/>
              </p:ext>
            </p:extLst>
          </p:nvPr>
        </p:nvGraphicFramePr>
        <p:xfrm>
          <a:off x="179512" y="148478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07693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1428728" y="2571744"/>
            <a:ext cx="6143668" cy="1857388"/>
          </a:xfrm>
          <a:prstGeom prst="rect">
            <a:avLst/>
          </a:prstGeom>
          <a:ln>
            <a:solidFill>
              <a:schemeClr val="accent1"/>
            </a:solidFill>
            <a:headEnd/>
            <a:tailEnd/>
          </a:ln>
        </p:spPr>
        <p:style>
          <a:lnRef idx="2">
            <a:schemeClr val="accent1"/>
          </a:lnRef>
          <a:fillRef idx="1">
            <a:schemeClr val="lt1"/>
          </a:fillRef>
          <a:effectRef idx="0">
            <a:schemeClr val="accent1"/>
          </a:effectRef>
          <a:fontRef idx="minor">
            <a:schemeClr val="dk1"/>
          </a:fontRef>
        </p:style>
        <p:txBody>
          <a:bodyPr vert="horz" wrap="square" lIns="92075" tIns="46038" rIns="92075" bIns="46038" numCol="1" anchor="ctr" anchorCtr="0" compatLnSpc="1">
            <a:prstTxWarp prst="textNoShape">
              <a:avLst/>
            </a:prstTxWarp>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ctr" eaLnBrk="1" hangingPunct="1"/>
            <a:r>
              <a:rPr kumimoji="1" lang="ar-MA" sz="6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النظرية السلوكية</a:t>
            </a:r>
            <a:endParaRPr kumimoji="1" lang="fr-FR" sz="6600" b="1" i="0" u="none" strike="noStrike" kern="0" cap="all" normalizeH="0" baseline="0" noProof="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1283</TotalTime>
  <Words>2845</Words>
  <Application>Microsoft Office PowerPoint</Application>
  <PresentationFormat>Affichage à l'écran (4:3)</PresentationFormat>
  <Paragraphs>288</Paragraphs>
  <Slides>57</Slides>
  <Notes>6</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57</vt:i4>
      </vt:variant>
    </vt:vector>
  </HeadingPairs>
  <TitlesOfParts>
    <vt:vector size="59" baseType="lpstr">
      <vt:lpstr>Oriel</vt:lpstr>
      <vt:lpstr>Image</vt:lpstr>
      <vt:lpstr>نظريات التعلم</vt:lpstr>
      <vt:lpstr>Diapositive 2</vt:lpstr>
      <vt:lpstr>تقديم</vt:lpstr>
      <vt:lpstr>تعريف التعلم</vt:lpstr>
      <vt:lpstr>تعريف التعلم</vt:lpstr>
      <vt:lpstr>تاريخ التعلم </vt:lpstr>
      <vt:lpstr>عناصر التعلم و شروطه</vt:lpstr>
      <vt:lpstr>أهم نظريات التعلم </vt:lpstr>
      <vt:lpstr>Diapositive 9</vt:lpstr>
      <vt:lpstr>المدرسة السلوكية</vt:lpstr>
      <vt:lpstr>المبدأ العام </vt:lpstr>
      <vt:lpstr>Diapositive 12</vt:lpstr>
      <vt:lpstr>  النظرية السلوكية نظرية واطسون </vt:lpstr>
      <vt:lpstr>  النظرية السلوكية نظرية واطسون </vt:lpstr>
      <vt:lpstr>  النظرية السلوكية نظرية ثورندايك </vt:lpstr>
      <vt:lpstr>  النظرية السلوكية نظرية ثورندايك </vt:lpstr>
      <vt:lpstr>Diapositive 17</vt:lpstr>
      <vt:lpstr>Diapositive 18</vt:lpstr>
      <vt:lpstr>Diapositive 19</vt:lpstr>
      <vt:lpstr>السلوكية الإجرائية مع سكينر</vt:lpstr>
      <vt:lpstr>السلوكية الاجرائية مع سكينر</vt:lpstr>
      <vt:lpstr>Diapositive 22</vt:lpstr>
      <vt:lpstr>Diapositive 23</vt:lpstr>
      <vt:lpstr>التطبيقات التربوية لنظرية ثورندايك  </vt:lpstr>
      <vt:lpstr>السلوكية الاجرائية مع سكينر</vt:lpstr>
      <vt:lpstr>السلوكية الإجرائية مع سكينر</vt:lpstr>
      <vt:lpstr> نظرية التعلم الجشطالتية  Le gestaltisme </vt:lpstr>
      <vt:lpstr>Diapositive 28</vt:lpstr>
      <vt:lpstr>Diapositive 29</vt:lpstr>
      <vt:lpstr>المفاهيم الجشطلتية</vt:lpstr>
      <vt:lpstr>المفاهيم الجشطلتية</vt:lpstr>
      <vt:lpstr>المفاهيم الجشطلتية</vt:lpstr>
      <vt:lpstr>مبادئ التعلم في النظرية الجشطلتية </vt:lpstr>
      <vt:lpstr>النظرية الجشطلتية والتربية</vt:lpstr>
      <vt:lpstr>Diapositive 35</vt:lpstr>
      <vt:lpstr>le constructivisme النظرية البنائية                     </vt:lpstr>
      <vt:lpstr>نشأة النظرية البنائي: </vt:lpstr>
      <vt:lpstr>Diapositive 38</vt:lpstr>
      <vt:lpstr>le constructivisme النظرية البنائية                     </vt:lpstr>
      <vt:lpstr>مبادئ التعلم في النظرية البنائية:                   </vt:lpstr>
      <vt:lpstr>النظرية البنائية في حقل التربية</vt:lpstr>
      <vt:lpstr>النظرية البنائية في حقل التربية</vt:lpstr>
      <vt:lpstr>Diapositive 43</vt:lpstr>
      <vt:lpstr> النظرية السوسيوبنائية                     </vt:lpstr>
      <vt:lpstr>خصائص السوسيوبنائية </vt:lpstr>
      <vt:lpstr>ركائز النظرية السوسيو بنائية</vt:lpstr>
      <vt:lpstr>أدوار المدرس والتلميذ حسب المنظور السوسيوبنائي</vt:lpstr>
      <vt:lpstr>النظرية المعرفية</vt:lpstr>
      <vt:lpstr>Diapositive 49</vt:lpstr>
      <vt:lpstr>Diapositive 50</vt:lpstr>
      <vt:lpstr>النظرية المعرفية نموذج كارول  </vt:lpstr>
      <vt:lpstr>  النظرية المعرفية نموذج كارول</vt:lpstr>
      <vt:lpstr>  النظرية المعرفية نموذج بلوم</vt:lpstr>
      <vt:lpstr>  النظرية المعرفية نموذج بلوم</vt:lpstr>
      <vt:lpstr>Diapositive 55</vt:lpstr>
      <vt:lpstr>خاتمة:</vt:lpstr>
      <vt:lpstr>Diapositive 57</vt:lpstr>
    </vt:vector>
  </TitlesOfParts>
  <Company>Sweet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التعلم</dc:title>
  <dc:creator>SWEET</dc:creator>
  <cp:lastModifiedBy>marocco</cp:lastModifiedBy>
  <cp:revision>154</cp:revision>
  <dcterms:created xsi:type="dcterms:W3CDTF">2012-11-27T14:47:13Z</dcterms:created>
  <dcterms:modified xsi:type="dcterms:W3CDTF">2014-10-12T15:52:48Z</dcterms:modified>
</cp:coreProperties>
</file>