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7"/>
  </p:notesMasterIdLst>
  <p:handoutMasterIdLst>
    <p:handoutMasterId r:id="rId38"/>
  </p:handoutMasterIdLst>
  <p:sldIdLst>
    <p:sldId id="329" r:id="rId2"/>
    <p:sldId id="332" r:id="rId3"/>
    <p:sldId id="261" r:id="rId4"/>
    <p:sldId id="287" r:id="rId5"/>
    <p:sldId id="288" r:id="rId6"/>
    <p:sldId id="290" r:id="rId7"/>
    <p:sldId id="262" r:id="rId8"/>
    <p:sldId id="268" r:id="rId9"/>
    <p:sldId id="263" r:id="rId10"/>
    <p:sldId id="264" r:id="rId11"/>
    <p:sldId id="265" r:id="rId12"/>
    <p:sldId id="289" r:id="rId13"/>
    <p:sldId id="267" r:id="rId14"/>
    <p:sldId id="269" r:id="rId15"/>
    <p:sldId id="270" r:id="rId16"/>
    <p:sldId id="271" r:id="rId17"/>
    <p:sldId id="272" r:id="rId18"/>
    <p:sldId id="273" r:id="rId19"/>
    <p:sldId id="295" r:id="rId20"/>
    <p:sldId id="274" r:id="rId21"/>
    <p:sldId id="275" r:id="rId22"/>
    <p:sldId id="276" r:id="rId23"/>
    <p:sldId id="277" r:id="rId24"/>
    <p:sldId id="278" r:id="rId25"/>
    <p:sldId id="279" r:id="rId26"/>
    <p:sldId id="301" r:id="rId27"/>
    <p:sldId id="307" r:id="rId28"/>
    <p:sldId id="308" r:id="rId29"/>
    <p:sldId id="309" r:id="rId30"/>
    <p:sldId id="310" r:id="rId31"/>
    <p:sldId id="311" r:id="rId32"/>
    <p:sldId id="313" r:id="rId33"/>
    <p:sldId id="315" r:id="rId34"/>
    <p:sldId id="326" r:id="rId35"/>
    <p:sldId id="330" r:id="rId3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chemeClr val="tx1"/>
    </p:penClr>
  </p:showPr>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autoAdjust="0"/>
    <p:restoredTop sz="94754" autoAdjust="0"/>
  </p:normalViewPr>
  <p:slideViewPr>
    <p:cSldViewPr>
      <p:cViewPr varScale="1">
        <p:scale>
          <a:sx n="88" d="100"/>
          <a:sy n="88" d="100"/>
        </p:scale>
        <p:origin x="-5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75" d="100"/>
          <a:sy n="75" d="100"/>
        </p:scale>
        <p:origin x="-1404" y="21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9939" name="Rectangle 3"/>
          <p:cNvSpPr>
            <a:spLocks noGrp="1" noChangeArrowheads="1"/>
          </p:cNvSpPr>
          <p:nvPr>
            <p:ph type="dt" sz="quarter"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39940" name="Rectangle 4"/>
          <p:cNvSpPr>
            <a:spLocks noGrp="1" noChangeArrowheads="1"/>
          </p:cNvSpPr>
          <p:nvPr>
            <p:ph type="ftr" sz="quarter" idx="2"/>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endParaRPr lang="en-US"/>
          </a:p>
        </p:txBody>
      </p:sp>
      <p:sp>
        <p:nvSpPr>
          <p:cNvPr id="39941" name="Rectangle 5"/>
          <p:cNvSpPr>
            <a:spLocks noGrp="1" noChangeArrowheads="1"/>
          </p:cNvSpPr>
          <p:nvPr>
            <p:ph type="sldNum" sz="quarter" idx="3"/>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Times New Roman" pitchFamily="18" charset="0"/>
              </a:defRPr>
            </a:lvl1pPr>
          </a:lstStyle>
          <a:p>
            <a:pPr>
              <a:defRPr/>
            </a:pPr>
            <a:fld id="{DD82DB16-F6A2-405D-BAAB-9C7E7849BDFD}" type="slidenum">
              <a:rPr lang="ar-SA"/>
              <a:pPr>
                <a:defRPr/>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7891"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378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ar-SA" noProof="0" smtClean="0"/>
              <a:t>انقر لتحرير أنماط النص الرئيسي</a:t>
            </a:r>
          </a:p>
          <a:p>
            <a:pPr lvl="1"/>
            <a:r>
              <a:rPr lang="ar-SA" noProof="0" smtClean="0"/>
              <a:t>المستوى الثاني</a:t>
            </a:r>
          </a:p>
          <a:p>
            <a:pPr lvl="2"/>
            <a:r>
              <a:rPr lang="ar-SA" noProof="0" smtClean="0"/>
              <a:t>المستوى الثالث</a:t>
            </a:r>
          </a:p>
          <a:p>
            <a:pPr lvl="3"/>
            <a:r>
              <a:rPr lang="ar-SA" noProof="0" smtClean="0"/>
              <a:t>المستوى الرابع</a:t>
            </a:r>
          </a:p>
          <a:p>
            <a:pPr lvl="4"/>
            <a:r>
              <a:rPr lang="ar-SA" noProof="0" smtClean="0"/>
              <a:t>المستوى الخامس</a:t>
            </a:r>
          </a:p>
        </p:txBody>
      </p:sp>
      <p:sp>
        <p:nvSpPr>
          <p:cNvPr id="37894"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endParaRPr lang="en-US"/>
          </a:p>
        </p:txBody>
      </p:sp>
      <p:sp>
        <p:nvSpPr>
          <p:cNvPr id="37895"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Times New Roman" pitchFamily="18" charset="0"/>
              </a:defRPr>
            </a:lvl1pPr>
          </a:lstStyle>
          <a:p>
            <a:pPr>
              <a:defRPr/>
            </a:pPr>
            <a:fld id="{05AB6176-F925-498E-A5A2-1B8E4571DAD6}" type="slidenum">
              <a:rPr lang="ar-SA"/>
              <a:pPr>
                <a:defRPr/>
              </a:pPr>
              <a:t>‹N°›</a:t>
            </a:fld>
            <a:endParaRPr lang="fr-FR"/>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r" rtl="1"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r" rtl="1"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عنصر نائب لصورة الشريحة 1"/>
          <p:cNvSpPr>
            <a:spLocks noGrp="1" noRot="1" noChangeAspect="1" noTextEdit="1"/>
          </p:cNvSpPr>
          <p:nvPr>
            <p:ph type="sldImg"/>
          </p:nvPr>
        </p:nvSpPr>
        <p:spPr>
          <a:ln/>
        </p:spPr>
      </p:sp>
      <p:sp>
        <p:nvSpPr>
          <p:cNvPr id="38915" name="عنصر نائب للملاحظات 2"/>
          <p:cNvSpPr>
            <a:spLocks noGrp="1"/>
          </p:cNvSpPr>
          <p:nvPr>
            <p:ph type="body" idx="1"/>
          </p:nvPr>
        </p:nvSpPr>
        <p:spPr>
          <a:noFill/>
          <a:ln/>
        </p:spPr>
        <p:txBody>
          <a:bodyPr/>
          <a:lstStyle/>
          <a:p>
            <a:pPr eaLnBrk="1" hangingPunct="1">
              <a:spcBef>
                <a:spcPct val="0"/>
              </a:spcBef>
            </a:pPr>
            <a:endParaRPr lang="fr-FR" smtClean="0">
              <a:latin typeface="Arial" pitchFamily="34" charset="0"/>
              <a:cs typeface="Arial" pitchFamily="34" charset="0"/>
            </a:endParaRPr>
          </a:p>
        </p:txBody>
      </p:sp>
      <p:sp>
        <p:nvSpPr>
          <p:cNvPr id="38916" name="عنصر نائب لرقم الشريحة 3"/>
          <p:cNvSpPr>
            <a:spLocks noGrp="1"/>
          </p:cNvSpPr>
          <p:nvPr>
            <p:ph type="sldNum" sz="quarter" idx="5"/>
          </p:nvPr>
        </p:nvSpPr>
        <p:spPr>
          <a:noFill/>
        </p:spPr>
        <p:txBody>
          <a:bodyPr/>
          <a:lstStyle/>
          <a:p>
            <a:fld id="{E8843E45-498C-438E-94C0-A8A315C7F233}" type="slidenum">
              <a:rPr lang="fr-FR" smtClean="0">
                <a:solidFill>
                  <a:srgbClr val="000000"/>
                </a:solidFill>
                <a:latin typeface="Arial" pitchFamily="34" charset="0"/>
                <a:cs typeface="Arial" pitchFamily="34" charset="0"/>
              </a:rPr>
              <a:pPr/>
              <a:t>1</a:t>
            </a:fld>
            <a:endParaRPr lang="fr-FR" smtClean="0">
              <a:solidFill>
                <a:srgbClr val="000000"/>
              </a:solidFill>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E15350CC-4B84-42D1-84A4-E5A80F0B31A0}" type="slidenum">
              <a:rPr lang="ar-SA" smtClean="0"/>
              <a:pPr/>
              <a:t>3</a:t>
            </a:fld>
            <a:endParaRPr lang="fr-FR"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marL="228600" indent="-228600" eaLnBrk="1" hangingPunct="1"/>
            <a:endParaRPr lang="ar-SA" smtClean="0">
              <a:cs typeface="Arial" pitchFamily="34" charset="0"/>
            </a:endParaRPr>
          </a:p>
          <a:p>
            <a:pPr marL="228600" indent="-228600" eaLnBrk="1" hangingPunct="1"/>
            <a:r>
              <a:rPr lang="ar-SA" sz="1800" b="1" u="sng" smtClean="0">
                <a:latin typeface="Tahoma" pitchFamily="34" charset="0"/>
                <a:cs typeface="Tahoma" pitchFamily="34" charset="0"/>
              </a:rPr>
              <a:t> </a:t>
            </a:r>
            <a:endParaRPr lang="fr-FR" sz="1800" b="1" smtClean="0">
              <a:latin typeface="Tahoma" pitchFamily="34" charset="0"/>
              <a:cs typeface="Tahoma"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عنصر نائب لصورة الشريحة 1"/>
          <p:cNvSpPr>
            <a:spLocks noGrp="1" noRot="1" noChangeAspect="1" noTextEdit="1"/>
          </p:cNvSpPr>
          <p:nvPr>
            <p:ph type="sldImg"/>
          </p:nvPr>
        </p:nvSpPr>
        <p:spPr>
          <a:ln/>
        </p:spPr>
      </p:sp>
      <p:sp>
        <p:nvSpPr>
          <p:cNvPr id="40963"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40964" name="عنصر نائب لرقم الشريحة 3"/>
          <p:cNvSpPr>
            <a:spLocks noGrp="1"/>
          </p:cNvSpPr>
          <p:nvPr>
            <p:ph type="sldNum" sz="quarter" idx="5"/>
          </p:nvPr>
        </p:nvSpPr>
        <p:spPr>
          <a:noFill/>
        </p:spPr>
        <p:txBody>
          <a:bodyPr/>
          <a:lstStyle/>
          <a:p>
            <a:fld id="{BC55F1B7-1F90-4CA8-A7B0-7310479C1DD3}" type="slidenum">
              <a:rPr lang="ar-SA" smtClean="0"/>
              <a:pPr/>
              <a:t>4</a:t>
            </a:fld>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عنصر نائب لصورة الشريحة 1"/>
          <p:cNvSpPr>
            <a:spLocks noGrp="1" noRot="1" noChangeAspect="1" noTextEdit="1"/>
          </p:cNvSpPr>
          <p:nvPr>
            <p:ph type="sldImg"/>
          </p:nvPr>
        </p:nvSpPr>
        <p:spPr>
          <a:ln/>
        </p:spPr>
      </p:sp>
      <p:sp>
        <p:nvSpPr>
          <p:cNvPr id="41987"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41988" name="عنصر نائب لرقم الشريحة 3"/>
          <p:cNvSpPr>
            <a:spLocks noGrp="1"/>
          </p:cNvSpPr>
          <p:nvPr>
            <p:ph type="sldNum" sz="quarter" idx="5"/>
          </p:nvPr>
        </p:nvSpPr>
        <p:spPr>
          <a:noFill/>
        </p:spPr>
        <p:txBody>
          <a:bodyPr/>
          <a:lstStyle/>
          <a:p>
            <a:fld id="{993FC4B1-FD3F-4D4E-BB1C-B202244F4B50}" type="slidenum">
              <a:rPr lang="ar-SA" smtClean="0"/>
              <a:pPr/>
              <a:t>5</a:t>
            </a:fld>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عنصر نائب لصورة الشريحة 1"/>
          <p:cNvSpPr>
            <a:spLocks noGrp="1" noRot="1" noChangeAspect="1" noTextEdit="1"/>
          </p:cNvSpPr>
          <p:nvPr>
            <p:ph type="sldImg"/>
          </p:nvPr>
        </p:nvSpPr>
        <p:spPr>
          <a:ln/>
        </p:spPr>
      </p:sp>
      <p:sp>
        <p:nvSpPr>
          <p:cNvPr id="43011"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43012" name="عنصر نائب لرقم الشريحة 3"/>
          <p:cNvSpPr>
            <a:spLocks noGrp="1"/>
          </p:cNvSpPr>
          <p:nvPr>
            <p:ph type="sldNum" sz="quarter" idx="5"/>
          </p:nvPr>
        </p:nvSpPr>
        <p:spPr>
          <a:noFill/>
        </p:spPr>
        <p:txBody>
          <a:bodyPr/>
          <a:lstStyle/>
          <a:p>
            <a:fld id="{13D71353-3816-4835-8EAD-9C9C3CD3673B}" type="slidenum">
              <a:rPr lang="ar-SA" smtClean="0"/>
              <a:pPr/>
              <a:t>6</a:t>
            </a:fld>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09E4D43F-3ACF-4CD7-A36C-954866B1BF80}" type="slidenum">
              <a:rPr lang="ar-SA" smtClean="0"/>
              <a:pPr/>
              <a:t>7</a:t>
            </a:fld>
            <a:endParaRPr lang="fr-FR"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3A48E7DC-4AAB-4BEC-98FA-AEA93EFD6351}" type="slidenum">
              <a:rPr lang="ar-SA" smtClean="0"/>
              <a:pPr/>
              <a:t>8</a:t>
            </a:fld>
            <a:endParaRPr lang="fr-FR"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DDBF86CD-91A9-4BD0-9C02-EEA465EF5E68}" type="slidenum">
              <a:rPr lang="ar-SA" smtClean="0"/>
              <a:pPr/>
              <a:t>9</a:t>
            </a:fld>
            <a:endParaRPr lang="fr-FR"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5FEC05C0-0B6E-4D49-9845-B698BCB10606}" type="slidenum">
              <a:rPr lang="ar-SA" smtClean="0"/>
              <a:pPr/>
              <a:t>10</a:t>
            </a:fld>
            <a:endParaRPr lang="fr-FR"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B68DFE58-A5EA-4557-B075-8B02E3E6034B}" type="slidenum">
              <a:rPr lang="ar-SA" smtClean="0"/>
              <a:pPr/>
              <a:t>11</a:t>
            </a:fld>
            <a:endParaRPr lang="fr-FR"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عنصر نائب لصورة الشريحة 1"/>
          <p:cNvSpPr>
            <a:spLocks noGrp="1" noRot="1" noChangeAspect="1" noTextEdit="1"/>
          </p:cNvSpPr>
          <p:nvPr>
            <p:ph type="sldImg"/>
          </p:nvPr>
        </p:nvSpPr>
        <p:spPr>
          <a:ln/>
        </p:spPr>
      </p:sp>
      <p:sp>
        <p:nvSpPr>
          <p:cNvPr id="49155"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49156" name="عنصر نائب لرقم الشريحة 3"/>
          <p:cNvSpPr>
            <a:spLocks noGrp="1"/>
          </p:cNvSpPr>
          <p:nvPr>
            <p:ph type="sldNum" sz="quarter" idx="5"/>
          </p:nvPr>
        </p:nvSpPr>
        <p:spPr>
          <a:noFill/>
        </p:spPr>
        <p:txBody>
          <a:bodyPr/>
          <a:lstStyle/>
          <a:p>
            <a:fld id="{8B6650A0-CCF4-4678-9C11-8BBB57CB2025}" type="slidenum">
              <a:rPr lang="ar-SA" smtClean="0"/>
              <a:pPr/>
              <a:t>12</a:t>
            </a:fld>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B8E273A7-731C-4555-A1AC-3F607E26C21E}" type="slidenum">
              <a:rPr lang="ar-SA" smtClean="0"/>
              <a:pPr/>
              <a:t>13</a:t>
            </a:fld>
            <a:endParaRPr lang="fr-FR"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1465D22B-29E1-404A-91CC-3209A549AC8C}" type="slidenum">
              <a:rPr lang="ar-SA" smtClean="0"/>
              <a:pPr/>
              <a:t>14</a:t>
            </a:fld>
            <a:endParaRPr lang="fr-FR"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A6E8FAD2-8862-4CFF-B628-7B4A34422545}" type="slidenum">
              <a:rPr lang="ar-SA" smtClean="0"/>
              <a:pPr/>
              <a:t>15</a:t>
            </a:fld>
            <a:endParaRPr lang="fr-FR"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795FF80C-4013-43C6-B2E9-F7F3E867C3BD}" type="slidenum">
              <a:rPr lang="ar-SA" smtClean="0"/>
              <a:pPr/>
              <a:t>16</a:t>
            </a:fld>
            <a:endParaRPr lang="fr-FR"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fr-FR" smtClean="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عنصر نائب لصورة الشريحة 1"/>
          <p:cNvSpPr>
            <a:spLocks noGrp="1" noRot="1" noChangeAspect="1" noTextEdit="1"/>
          </p:cNvSpPr>
          <p:nvPr>
            <p:ph type="sldImg"/>
          </p:nvPr>
        </p:nvSpPr>
        <p:spPr>
          <a:ln/>
        </p:spPr>
      </p:sp>
      <p:sp>
        <p:nvSpPr>
          <p:cNvPr id="54275"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4276" name="عنصر نائب لرقم الشريحة 3"/>
          <p:cNvSpPr>
            <a:spLocks noGrp="1"/>
          </p:cNvSpPr>
          <p:nvPr>
            <p:ph type="sldNum" sz="quarter" idx="5"/>
          </p:nvPr>
        </p:nvSpPr>
        <p:spPr>
          <a:noFill/>
        </p:spPr>
        <p:txBody>
          <a:bodyPr/>
          <a:lstStyle/>
          <a:p>
            <a:fld id="{471E2F13-3906-4F08-97AD-8B1A4D8A4672}" type="slidenum">
              <a:rPr lang="ar-SA" smtClean="0"/>
              <a:pPr/>
              <a:t>17</a:t>
            </a:fld>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عنصر نائب لصورة الشريحة 1"/>
          <p:cNvSpPr>
            <a:spLocks noGrp="1" noRot="1" noChangeAspect="1" noTextEdit="1"/>
          </p:cNvSpPr>
          <p:nvPr>
            <p:ph type="sldImg"/>
          </p:nvPr>
        </p:nvSpPr>
        <p:spPr>
          <a:ln/>
        </p:spPr>
      </p:sp>
      <p:sp>
        <p:nvSpPr>
          <p:cNvPr id="55299"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5300" name="عنصر نائب لرقم الشريحة 3"/>
          <p:cNvSpPr>
            <a:spLocks noGrp="1"/>
          </p:cNvSpPr>
          <p:nvPr>
            <p:ph type="sldNum" sz="quarter" idx="5"/>
          </p:nvPr>
        </p:nvSpPr>
        <p:spPr>
          <a:noFill/>
        </p:spPr>
        <p:txBody>
          <a:bodyPr/>
          <a:lstStyle/>
          <a:p>
            <a:fld id="{D5F019A9-10B4-4082-AD08-0D11B20AFC91}" type="slidenum">
              <a:rPr lang="ar-SA" smtClean="0"/>
              <a:pPr/>
              <a:t>18</a:t>
            </a:fld>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عنصر نائب لصورة الشريحة 1"/>
          <p:cNvSpPr>
            <a:spLocks noGrp="1" noRot="1" noChangeAspect="1" noTextEdit="1"/>
          </p:cNvSpPr>
          <p:nvPr>
            <p:ph type="sldImg"/>
          </p:nvPr>
        </p:nvSpPr>
        <p:spPr>
          <a:ln/>
        </p:spPr>
      </p:sp>
      <p:sp>
        <p:nvSpPr>
          <p:cNvPr id="56323"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6324" name="عنصر نائب لرقم الشريحة 3"/>
          <p:cNvSpPr>
            <a:spLocks noGrp="1"/>
          </p:cNvSpPr>
          <p:nvPr>
            <p:ph type="sldNum" sz="quarter" idx="5"/>
          </p:nvPr>
        </p:nvSpPr>
        <p:spPr>
          <a:noFill/>
        </p:spPr>
        <p:txBody>
          <a:bodyPr/>
          <a:lstStyle/>
          <a:p>
            <a:fld id="{ACFBD86D-60C6-4179-AA45-1CDE570D3CD0}" type="slidenum">
              <a:rPr lang="ar-SA" smtClean="0"/>
              <a:pPr/>
              <a:t>19</a:t>
            </a:fld>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عنصر نائب لصورة الشريحة 1"/>
          <p:cNvSpPr>
            <a:spLocks noGrp="1" noRot="1" noChangeAspect="1" noTextEdit="1"/>
          </p:cNvSpPr>
          <p:nvPr>
            <p:ph type="sldImg"/>
          </p:nvPr>
        </p:nvSpPr>
        <p:spPr>
          <a:ln/>
        </p:spPr>
      </p:sp>
      <p:sp>
        <p:nvSpPr>
          <p:cNvPr id="57347"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7348" name="عنصر نائب لرقم الشريحة 3"/>
          <p:cNvSpPr>
            <a:spLocks noGrp="1"/>
          </p:cNvSpPr>
          <p:nvPr>
            <p:ph type="sldNum" sz="quarter" idx="5"/>
          </p:nvPr>
        </p:nvSpPr>
        <p:spPr>
          <a:noFill/>
        </p:spPr>
        <p:txBody>
          <a:bodyPr/>
          <a:lstStyle/>
          <a:p>
            <a:fld id="{043E208B-B93C-41F1-B1A9-E6C250629CF9}" type="slidenum">
              <a:rPr lang="ar-SA" smtClean="0"/>
              <a:pPr/>
              <a:t>20</a:t>
            </a:fld>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عنصر نائب لصورة الشريحة 1"/>
          <p:cNvSpPr>
            <a:spLocks noGrp="1" noRot="1" noChangeAspect="1" noTextEdit="1"/>
          </p:cNvSpPr>
          <p:nvPr>
            <p:ph type="sldImg"/>
          </p:nvPr>
        </p:nvSpPr>
        <p:spPr>
          <a:ln/>
        </p:spPr>
      </p:sp>
      <p:sp>
        <p:nvSpPr>
          <p:cNvPr id="58371"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8372" name="عنصر نائب لرقم الشريحة 3"/>
          <p:cNvSpPr>
            <a:spLocks noGrp="1"/>
          </p:cNvSpPr>
          <p:nvPr>
            <p:ph type="sldNum" sz="quarter" idx="5"/>
          </p:nvPr>
        </p:nvSpPr>
        <p:spPr>
          <a:noFill/>
        </p:spPr>
        <p:txBody>
          <a:bodyPr/>
          <a:lstStyle/>
          <a:p>
            <a:fld id="{961238EC-251B-4BB7-94AA-535B6E94004E}" type="slidenum">
              <a:rPr lang="ar-SA" smtClean="0"/>
              <a:pPr/>
              <a:t>21</a:t>
            </a:fld>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عنصر نائب لصورة الشريحة 1"/>
          <p:cNvSpPr>
            <a:spLocks noGrp="1" noRot="1" noChangeAspect="1" noTextEdit="1"/>
          </p:cNvSpPr>
          <p:nvPr>
            <p:ph type="sldImg"/>
          </p:nvPr>
        </p:nvSpPr>
        <p:spPr>
          <a:ln/>
        </p:spPr>
      </p:sp>
      <p:sp>
        <p:nvSpPr>
          <p:cNvPr id="59395"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59396" name="عنصر نائب لرقم الشريحة 3"/>
          <p:cNvSpPr>
            <a:spLocks noGrp="1"/>
          </p:cNvSpPr>
          <p:nvPr>
            <p:ph type="sldNum" sz="quarter" idx="5"/>
          </p:nvPr>
        </p:nvSpPr>
        <p:spPr>
          <a:noFill/>
        </p:spPr>
        <p:txBody>
          <a:bodyPr/>
          <a:lstStyle/>
          <a:p>
            <a:fld id="{559F107C-988A-48BF-804C-4BDFE278AF29}" type="slidenum">
              <a:rPr lang="ar-SA" smtClean="0"/>
              <a:pPr/>
              <a:t>22</a:t>
            </a:fld>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عنصر نائب لصورة الشريحة 1"/>
          <p:cNvSpPr>
            <a:spLocks noGrp="1" noRot="1" noChangeAspect="1" noTextEdit="1"/>
          </p:cNvSpPr>
          <p:nvPr>
            <p:ph type="sldImg"/>
          </p:nvPr>
        </p:nvSpPr>
        <p:spPr>
          <a:ln/>
        </p:spPr>
      </p:sp>
      <p:sp>
        <p:nvSpPr>
          <p:cNvPr id="60419"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60420" name="عنصر نائب لرقم الشريحة 3"/>
          <p:cNvSpPr>
            <a:spLocks noGrp="1"/>
          </p:cNvSpPr>
          <p:nvPr>
            <p:ph type="sldNum" sz="quarter" idx="5"/>
          </p:nvPr>
        </p:nvSpPr>
        <p:spPr>
          <a:noFill/>
        </p:spPr>
        <p:txBody>
          <a:bodyPr/>
          <a:lstStyle/>
          <a:p>
            <a:fld id="{B8699BF9-5D61-45BD-8265-8D8D5E73E8DC}" type="slidenum">
              <a:rPr lang="ar-SA" smtClean="0"/>
              <a:pPr/>
              <a:t>23</a:t>
            </a:fld>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عنصر نائب لصورة الشريحة 1"/>
          <p:cNvSpPr>
            <a:spLocks noGrp="1" noRot="1" noChangeAspect="1" noTextEdit="1"/>
          </p:cNvSpPr>
          <p:nvPr>
            <p:ph type="sldImg"/>
          </p:nvPr>
        </p:nvSpPr>
        <p:spPr>
          <a:ln/>
        </p:spPr>
      </p:sp>
      <p:sp>
        <p:nvSpPr>
          <p:cNvPr id="61443"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61444" name="عنصر نائب لرقم الشريحة 3"/>
          <p:cNvSpPr>
            <a:spLocks noGrp="1"/>
          </p:cNvSpPr>
          <p:nvPr>
            <p:ph type="sldNum" sz="quarter" idx="5"/>
          </p:nvPr>
        </p:nvSpPr>
        <p:spPr>
          <a:noFill/>
        </p:spPr>
        <p:txBody>
          <a:bodyPr/>
          <a:lstStyle/>
          <a:p>
            <a:fld id="{151C1C7B-0AAD-445F-98A9-FD09A14F1990}" type="slidenum">
              <a:rPr lang="ar-SA" smtClean="0"/>
              <a:pPr/>
              <a:t>24</a:t>
            </a:fld>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عنصر نائب لصورة الشريحة 1"/>
          <p:cNvSpPr>
            <a:spLocks noGrp="1" noRot="1" noChangeAspect="1" noTextEdit="1"/>
          </p:cNvSpPr>
          <p:nvPr>
            <p:ph type="sldImg"/>
          </p:nvPr>
        </p:nvSpPr>
        <p:spPr>
          <a:ln/>
        </p:spPr>
      </p:sp>
      <p:sp>
        <p:nvSpPr>
          <p:cNvPr id="62467" name="عنصر نائب للملاحظات 2"/>
          <p:cNvSpPr>
            <a:spLocks noGrp="1"/>
          </p:cNvSpPr>
          <p:nvPr>
            <p:ph type="body" idx="1"/>
          </p:nvPr>
        </p:nvSpPr>
        <p:spPr>
          <a:noFill/>
          <a:ln/>
        </p:spPr>
        <p:txBody>
          <a:bodyPr/>
          <a:lstStyle/>
          <a:p>
            <a:pPr eaLnBrk="1" hangingPunct="1"/>
            <a:endParaRPr lang="fr-FR" smtClean="0">
              <a:cs typeface="Arial" pitchFamily="34" charset="0"/>
            </a:endParaRPr>
          </a:p>
        </p:txBody>
      </p:sp>
      <p:sp>
        <p:nvSpPr>
          <p:cNvPr id="62468" name="عنصر نائب لرقم الشريحة 3"/>
          <p:cNvSpPr>
            <a:spLocks noGrp="1"/>
          </p:cNvSpPr>
          <p:nvPr>
            <p:ph type="sldNum" sz="quarter" idx="5"/>
          </p:nvPr>
        </p:nvSpPr>
        <p:spPr>
          <a:noFill/>
        </p:spPr>
        <p:txBody>
          <a:bodyPr/>
          <a:lstStyle/>
          <a:p>
            <a:fld id="{F431B983-14C8-41FF-BFAC-94B519AEFB3E}" type="slidenum">
              <a:rPr lang="ar-SA" smtClean="0"/>
              <a:pPr/>
              <a:t>25</a:t>
            </a:fld>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F13800D0-3C5E-46C2-8238-94F8E22ADF5A}" type="slidenum">
              <a:rPr lang="fr-FR" smtClean="0"/>
              <a:pPr/>
              <a:t>26</a:t>
            </a:fld>
            <a:endParaRPr lang="fr-FR"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endParaRPr lang="fr-FR" smtClean="0">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عنصر نائب لصورة الشريحة 1"/>
          <p:cNvSpPr>
            <a:spLocks noGrp="1" noRot="1" noChangeAspect="1" noTextEdit="1"/>
          </p:cNvSpPr>
          <p:nvPr>
            <p:ph type="sldImg"/>
          </p:nvPr>
        </p:nvSpPr>
        <p:spPr>
          <a:ln/>
        </p:spPr>
      </p:sp>
      <p:sp>
        <p:nvSpPr>
          <p:cNvPr id="64515"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4516" name="عنصر نائب لرقم الشريحة 3"/>
          <p:cNvSpPr>
            <a:spLocks noGrp="1"/>
          </p:cNvSpPr>
          <p:nvPr>
            <p:ph type="sldNum" sz="quarter" idx="5"/>
          </p:nvPr>
        </p:nvSpPr>
        <p:spPr>
          <a:noFill/>
        </p:spPr>
        <p:txBody>
          <a:bodyPr/>
          <a:lstStyle/>
          <a:p>
            <a:fld id="{455BF6C4-0BA8-4095-B9AB-66436AA60A49}" type="slidenum">
              <a:rPr lang="fr-FR" smtClean="0"/>
              <a:pPr/>
              <a:t>27</a:t>
            </a:fld>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عنصر نائب لصورة الشريحة 1"/>
          <p:cNvSpPr>
            <a:spLocks noGrp="1" noRot="1" noChangeAspect="1" noTextEdit="1"/>
          </p:cNvSpPr>
          <p:nvPr>
            <p:ph type="sldImg"/>
          </p:nvPr>
        </p:nvSpPr>
        <p:spPr>
          <a:ln/>
        </p:spPr>
      </p:sp>
      <p:sp>
        <p:nvSpPr>
          <p:cNvPr id="65539"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5540" name="عنصر نائب لرقم الشريحة 3"/>
          <p:cNvSpPr>
            <a:spLocks noGrp="1"/>
          </p:cNvSpPr>
          <p:nvPr>
            <p:ph type="sldNum" sz="quarter" idx="5"/>
          </p:nvPr>
        </p:nvSpPr>
        <p:spPr>
          <a:noFill/>
        </p:spPr>
        <p:txBody>
          <a:bodyPr/>
          <a:lstStyle/>
          <a:p>
            <a:fld id="{4CF58D7A-7765-434D-BB85-1D35E8C4B2FA}" type="slidenum">
              <a:rPr lang="fr-FR" smtClean="0"/>
              <a:pPr/>
              <a:t>28</a:t>
            </a:fld>
            <a:endParaRPr lang="fr-F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عنصر نائب لصورة الشريحة 1"/>
          <p:cNvSpPr>
            <a:spLocks noGrp="1" noRot="1" noChangeAspect="1" noTextEdit="1"/>
          </p:cNvSpPr>
          <p:nvPr>
            <p:ph type="sldImg"/>
          </p:nvPr>
        </p:nvSpPr>
        <p:spPr>
          <a:ln/>
        </p:spPr>
      </p:sp>
      <p:sp>
        <p:nvSpPr>
          <p:cNvPr id="66563"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6564" name="عنصر نائب لرقم الشريحة 3"/>
          <p:cNvSpPr>
            <a:spLocks noGrp="1"/>
          </p:cNvSpPr>
          <p:nvPr>
            <p:ph type="sldNum" sz="quarter" idx="5"/>
          </p:nvPr>
        </p:nvSpPr>
        <p:spPr>
          <a:noFill/>
        </p:spPr>
        <p:txBody>
          <a:bodyPr/>
          <a:lstStyle/>
          <a:p>
            <a:fld id="{AE97DE8A-3C56-4838-8583-D02A5D4175FA}" type="slidenum">
              <a:rPr lang="fr-FR" smtClean="0"/>
              <a:pPr/>
              <a:t>29</a:t>
            </a:fld>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عنصر نائب لصورة الشريحة 1"/>
          <p:cNvSpPr>
            <a:spLocks noGrp="1" noRot="1" noChangeAspect="1" noTextEdit="1"/>
          </p:cNvSpPr>
          <p:nvPr>
            <p:ph type="sldImg"/>
          </p:nvPr>
        </p:nvSpPr>
        <p:spPr>
          <a:ln/>
        </p:spPr>
      </p:sp>
      <p:sp>
        <p:nvSpPr>
          <p:cNvPr id="67587"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7588" name="عنصر نائب لرقم الشريحة 3"/>
          <p:cNvSpPr>
            <a:spLocks noGrp="1"/>
          </p:cNvSpPr>
          <p:nvPr>
            <p:ph type="sldNum" sz="quarter" idx="5"/>
          </p:nvPr>
        </p:nvSpPr>
        <p:spPr>
          <a:noFill/>
        </p:spPr>
        <p:txBody>
          <a:bodyPr/>
          <a:lstStyle/>
          <a:p>
            <a:fld id="{6A09866E-11E2-4F68-B3BA-DC55F906C2BC}" type="slidenum">
              <a:rPr lang="fr-FR" smtClean="0"/>
              <a:pPr/>
              <a:t>30</a:t>
            </a:fld>
            <a:endParaRPr 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عنصر نائب لصورة الشريحة 1"/>
          <p:cNvSpPr>
            <a:spLocks noGrp="1" noRot="1" noChangeAspect="1" noTextEdit="1"/>
          </p:cNvSpPr>
          <p:nvPr>
            <p:ph type="sldImg"/>
          </p:nvPr>
        </p:nvSpPr>
        <p:spPr>
          <a:ln/>
        </p:spPr>
      </p:sp>
      <p:sp>
        <p:nvSpPr>
          <p:cNvPr id="68611"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8612" name="عنصر نائب لرقم الشريحة 3"/>
          <p:cNvSpPr>
            <a:spLocks noGrp="1"/>
          </p:cNvSpPr>
          <p:nvPr>
            <p:ph type="sldNum" sz="quarter" idx="5"/>
          </p:nvPr>
        </p:nvSpPr>
        <p:spPr>
          <a:noFill/>
        </p:spPr>
        <p:txBody>
          <a:bodyPr/>
          <a:lstStyle/>
          <a:p>
            <a:fld id="{4DA17E47-E493-4DC9-97DE-C0F5AEF018C5}" type="slidenum">
              <a:rPr lang="fr-FR" smtClean="0"/>
              <a:pPr/>
              <a:t>31</a:t>
            </a:fld>
            <a:endParaRPr 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عنصر نائب لصورة الشريحة 1"/>
          <p:cNvSpPr>
            <a:spLocks noGrp="1" noRot="1" noChangeAspect="1" noTextEdit="1"/>
          </p:cNvSpPr>
          <p:nvPr>
            <p:ph type="sldImg"/>
          </p:nvPr>
        </p:nvSpPr>
        <p:spPr>
          <a:ln/>
        </p:spPr>
      </p:sp>
      <p:sp>
        <p:nvSpPr>
          <p:cNvPr id="69635"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69636" name="عنصر نائب لرقم الشريحة 3"/>
          <p:cNvSpPr>
            <a:spLocks noGrp="1"/>
          </p:cNvSpPr>
          <p:nvPr>
            <p:ph type="sldNum" sz="quarter" idx="5"/>
          </p:nvPr>
        </p:nvSpPr>
        <p:spPr>
          <a:noFill/>
        </p:spPr>
        <p:txBody>
          <a:bodyPr/>
          <a:lstStyle/>
          <a:p>
            <a:fld id="{B6FD235A-025E-460C-B1FE-428642465B05}" type="slidenum">
              <a:rPr lang="fr-FR" smtClean="0"/>
              <a:pPr/>
              <a:t>32</a:t>
            </a:fld>
            <a:endParaRPr 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عنصر نائب لصورة الشريحة 1"/>
          <p:cNvSpPr>
            <a:spLocks noGrp="1" noRot="1" noChangeAspect="1" noTextEdit="1"/>
          </p:cNvSpPr>
          <p:nvPr>
            <p:ph type="sldImg"/>
          </p:nvPr>
        </p:nvSpPr>
        <p:spPr>
          <a:ln/>
        </p:spPr>
      </p:sp>
      <p:sp>
        <p:nvSpPr>
          <p:cNvPr id="70659"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70660" name="عنصر نائب لرقم الشريحة 3"/>
          <p:cNvSpPr>
            <a:spLocks noGrp="1"/>
          </p:cNvSpPr>
          <p:nvPr>
            <p:ph type="sldNum" sz="quarter" idx="5"/>
          </p:nvPr>
        </p:nvSpPr>
        <p:spPr>
          <a:noFill/>
        </p:spPr>
        <p:txBody>
          <a:bodyPr/>
          <a:lstStyle/>
          <a:p>
            <a:fld id="{598F4A3B-0E67-4B83-9978-0DBBF8FA926F}" type="slidenum">
              <a:rPr lang="fr-FR" smtClean="0"/>
              <a:pPr/>
              <a:t>33</a:t>
            </a:fld>
            <a:endParaRPr lang="fr-F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عنصر نائب لصورة الشريحة 1"/>
          <p:cNvSpPr>
            <a:spLocks noGrp="1" noRot="1" noChangeAspect="1" noTextEdit="1"/>
          </p:cNvSpPr>
          <p:nvPr>
            <p:ph type="sldImg"/>
          </p:nvPr>
        </p:nvSpPr>
        <p:spPr>
          <a:ln/>
        </p:spPr>
      </p:sp>
      <p:sp>
        <p:nvSpPr>
          <p:cNvPr id="71683" name="عنصر نائب للملاحظات 2"/>
          <p:cNvSpPr>
            <a:spLocks noGrp="1"/>
          </p:cNvSpPr>
          <p:nvPr>
            <p:ph type="body" idx="1"/>
          </p:nvPr>
        </p:nvSpPr>
        <p:spPr>
          <a:noFill/>
          <a:ln/>
        </p:spPr>
        <p:txBody>
          <a:bodyPr/>
          <a:lstStyle/>
          <a:p>
            <a:endParaRPr lang="fr-FR" smtClean="0">
              <a:cs typeface="Arial" pitchFamily="34" charset="0"/>
            </a:endParaRPr>
          </a:p>
        </p:txBody>
      </p:sp>
      <p:sp>
        <p:nvSpPr>
          <p:cNvPr id="71684" name="عنصر نائب لرقم الشريحة 3"/>
          <p:cNvSpPr>
            <a:spLocks noGrp="1"/>
          </p:cNvSpPr>
          <p:nvPr>
            <p:ph type="sldNum" sz="quarter" idx="5"/>
          </p:nvPr>
        </p:nvSpPr>
        <p:spPr>
          <a:noFill/>
        </p:spPr>
        <p:txBody>
          <a:bodyPr/>
          <a:lstStyle/>
          <a:p>
            <a:fld id="{9A66F454-979F-4538-A72A-29E4F9118D4D}" type="slidenum">
              <a:rPr lang="fr-FR" smtClean="0"/>
              <a:pPr/>
              <a:t>34</a:t>
            </a:fld>
            <a:endParaRPr lang="fr-F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عنصر نائب لصورة الشريحة 1"/>
          <p:cNvSpPr>
            <a:spLocks noGrp="1" noRot="1" noChangeAspect="1" noTextEdit="1"/>
          </p:cNvSpPr>
          <p:nvPr>
            <p:ph type="sldImg"/>
          </p:nvPr>
        </p:nvSpPr>
        <p:spPr>
          <a:ln/>
        </p:spPr>
      </p:sp>
      <p:sp>
        <p:nvSpPr>
          <p:cNvPr id="72707" name="عنصر نائب للملاحظات 2"/>
          <p:cNvSpPr>
            <a:spLocks noGrp="1"/>
          </p:cNvSpPr>
          <p:nvPr>
            <p:ph type="body" idx="1"/>
          </p:nvPr>
        </p:nvSpPr>
        <p:spPr>
          <a:noFill/>
          <a:ln/>
        </p:spPr>
        <p:txBody>
          <a:bodyPr/>
          <a:lstStyle/>
          <a:p>
            <a:pPr eaLnBrk="1" hangingPunct="1">
              <a:spcBef>
                <a:spcPct val="0"/>
              </a:spcBef>
            </a:pPr>
            <a:endParaRPr lang="fr-FR" smtClean="0">
              <a:latin typeface="Arial" pitchFamily="34" charset="0"/>
              <a:cs typeface="Arial" pitchFamily="34" charset="0"/>
            </a:endParaRPr>
          </a:p>
        </p:txBody>
      </p:sp>
      <p:sp>
        <p:nvSpPr>
          <p:cNvPr id="72708" name="عنصر نائب لرقم الشريحة 3"/>
          <p:cNvSpPr>
            <a:spLocks noGrp="1"/>
          </p:cNvSpPr>
          <p:nvPr>
            <p:ph type="sldNum" sz="quarter" idx="5"/>
          </p:nvPr>
        </p:nvSpPr>
        <p:spPr>
          <a:noFill/>
        </p:spPr>
        <p:txBody>
          <a:bodyPr/>
          <a:lstStyle/>
          <a:p>
            <a:fld id="{B0E5C041-2CA4-42BE-83AF-A61EFD378E66}" type="slidenum">
              <a:rPr lang="fr-FR" smtClean="0">
                <a:solidFill>
                  <a:srgbClr val="000000"/>
                </a:solidFill>
                <a:latin typeface="Arial" pitchFamily="34" charset="0"/>
                <a:cs typeface="Arial" pitchFamily="34" charset="0"/>
              </a:rPr>
              <a:pPr/>
              <a:t>35</a:t>
            </a:fld>
            <a:endParaRPr lang="fr-FR" smtClean="0">
              <a:solidFill>
                <a:srgbClr val="000000"/>
              </a:solidFill>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fr-F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ar-SA" smtClean="0"/>
              <a:t>انقر لتحرير نمط العنوان الثانوي الرئيسي</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31B2436-4FF8-470F-8C07-A5F69E5BDBC2}" type="slidenum">
              <a:rPr lang="ar-SA"/>
              <a:pPr>
                <a:defRPr/>
              </a:pPr>
              <a:t>‹N°›</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fr-FR"/>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F2A4C2-DDE7-412D-9838-D38FF51C7591}" type="slidenum">
              <a:rPr lang="ar-SA"/>
              <a:pPr>
                <a:defRPr/>
              </a:pPr>
              <a:t>‹N°›</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l">
              <a:defRPr sz="4000" b="1" cap="all"/>
            </a:lvl1pPr>
          </a:lstStyle>
          <a:p>
            <a:r>
              <a:rPr lang="ar-SA" smtClean="0"/>
              <a:t>انقر لتحرير نمط العنوان الرئيسي</a:t>
            </a:r>
            <a:endParaRPr lang="fr-F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ar-SA" smtClean="0"/>
              <a:t>انقر لتحرير أنماط النص الرئيسي</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97947FF-0FDC-4036-B8A2-658160BCC16D}" type="slidenum">
              <a:rPr lang="ar-SA"/>
              <a:pPr>
                <a:defRPr/>
              </a:pPr>
              <a:t>‹N°›</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fr-FR"/>
          </a:p>
        </p:txBody>
      </p:sp>
      <p:sp>
        <p:nvSpPr>
          <p:cNvPr id="3" name="عنصر نائب للمحتوى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4" name="عنصر نائب للمحتوى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2566801-0FF7-41DD-9782-E372C6595F7F}" type="slidenum">
              <a:rPr lang="ar-SA"/>
              <a:pPr>
                <a:defRPr/>
              </a:pPr>
              <a:t>‹N°›</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229600" cy="1143000"/>
          </a:xfrm>
        </p:spPr>
        <p:txBody>
          <a:bodyPr/>
          <a:lstStyle>
            <a:lvl1pPr>
              <a:defRPr/>
            </a:lvl1pPr>
          </a:lstStyle>
          <a:p>
            <a:r>
              <a:rPr lang="ar-SA" smtClean="0"/>
              <a:t>انقر لتحرير نمط العنوان الرئيسي</a:t>
            </a:r>
            <a:endParaRPr lang="fr-F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99ACD2F-1FEF-4F45-9F46-F50D31701835}" type="slidenum">
              <a:rPr lang="ar-SA"/>
              <a:pPr>
                <a:defRPr/>
              </a:pPr>
              <a:t>‹N°›</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14FE071-B9E1-4BB9-9758-8C6A11D95741}" type="slidenum">
              <a:rPr lang="ar-SA"/>
              <a:pPr>
                <a:defRPr/>
              </a:pPr>
              <a:t>‹N°›</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DF80D66-9CFF-438B-81B6-4FA524990397}" type="slidenum">
              <a:rPr lang="ar-SA"/>
              <a:pPr>
                <a:defRPr/>
              </a:pPr>
              <a:t>‹N°›</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l">
              <a:defRPr sz="2000" b="1"/>
            </a:lvl1pPr>
          </a:lstStyle>
          <a:p>
            <a:r>
              <a:rPr lang="ar-SA" smtClean="0"/>
              <a:t>انقر لتحرير نمط العنوان الرئيسي</a:t>
            </a:r>
            <a:endParaRPr lang="fr-F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8E41651-0905-40DD-B4B4-32692130F4A5}" type="slidenum">
              <a:rPr lang="ar-SA"/>
              <a:pPr>
                <a:defRPr/>
              </a:pPr>
              <a:t>‹N°›</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l">
              <a:defRPr sz="2000" b="1"/>
            </a:lvl1pPr>
          </a:lstStyle>
          <a:p>
            <a:r>
              <a:rPr lang="ar-SA" smtClean="0"/>
              <a:t>انقر لتحرير نمط العنوان الرئيسي</a:t>
            </a:r>
            <a:endParaRPr lang="fr-F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60DE00C-6920-4A00-9CE4-5B309161D1C0}" type="slidenum">
              <a:rPr lang="ar-SA"/>
              <a:pPr>
                <a:defRPr/>
              </a:pPr>
              <a:t>‹N°›</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fr-FR"/>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016022F-9A60-42B2-AEFB-EC475D84C5A7}" type="slidenum">
              <a:rPr lang="ar-SA"/>
              <a:pPr>
                <a:defRPr/>
              </a:pPr>
              <a:t>‹N°›</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515100" y="609600"/>
            <a:ext cx="1943100" cy="5486400"/>
          </a:xfrm>
        </p:spPr>
        <p:txBody>
          <a:bodyPr vert="eaVert"/>
          <a:lstStyle/>
          <a:p>
            <a:r>
              <a:rPr lang="ar-SA" smtClean="0"/>
              <a:t>انقر لتحرير نمط العنوان الرئيسي</a:t>
            </a:r>
            <a:endParaRPr lang="fr-FR"/>
          </a:p>
        </p:txBody>
      </p:sp>
      <p:sp>
        <p:nvSpPr>
          <p:cNvPr id="3" name="عنصر نائب للعنوان العمودي 2"/>
          <p:cNvSpPr>
            <a:spLocks noGrp="1"/>
          </p:cNvSpPr>
          <p:nvPr>
            <p:ph type="body" orient="vert" idx="1"/>
          </p:nvPr>
        </p:nvSpPr>
        <p:spPr>
          <a:xfrm>
            <a:off x="685800" y="609600"/>
            <a:ext cx="5676900" cy="5486400"/>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B0ED123-A088-46FD-9AE0-24095C827517}" type="slidenum">
              <a:rPr lang="ar-SA"/>
              <a:pPr>
                <a:defRPr/>
              </a:pPr>
              <a:t>‹N°›</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1">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latin typeface="+mn-lt"/>
                <a:cs typeface="Arial" charset="0"/>
              </a:defRPr>
            </a:lvl1pPr>
          </a:lstStyle>
          <a:p>
            <a:pPr>
              <a:defRPr/>
            </a:pPr>
            <a:fld id="{84B1A4BE-851E-457E-A9EF-A237A3CB2B79}" type="slidenum">
              <a:rPr lang="ar-SA"/>
              <a:pPr>
                <a:defRPr/>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latin typeface="+mj-lt"/>
          <a:ea typeface="+mj-ea"/>
          <a:cs typeface="+mj-cs"/>
        </a:defRPr>
      </a:lvl1pPr>
      <a:lvl2pPr algn="ctr" rtl="0" eaLnBrk="0" fontAlgn="base" hangingPunct="0">
        <a:spcBef>
          <a:spcPct val="0"/>
        </a:spcBef>
        <a:spcAft>
          <a:spcPct val="0"/>
        </a:spcAft>
        <a:defRPr sz="4400" b="1">
          <a:solidFill>
            <a:schemeClr val="tx2"/>
          </a:solidFill>
          <a:latin typeface="Century Gothic" pitchFamily="34" charset="0"/>
        </a:defRPr>
      </a:lvl2pPr>
      <a:lvl3pPr algn="ctr" rtl="0" eaLnBrk="0" fontAlgn="base" hangingPunct="0">
        <a:spcBef>
          <a:spcPct val="0"/>
        </a:spcBef>
        <a:spcAft>
          <a:spcPct val="0"/>
        </a:spcAft>
        <a:defRPr sz="4400" b="1">
          <a:solidFill>
            <a:schemeClr val="tx2"/>
          </a:solidFill>
          <a:latin typeface="Century Gothic" pitchFamily="34" charset="0"/>
        </a:defRPr>
      </a:lvl3pPr>
      <a:lvl4pPr algn="ctr" rtl="0" eaLnBrk="0" fontAlgn="base" hangingPunct="0">
        <a:spcBef>
          <a:spcPct val="0"/>
        </a:spcBef>
        <a:spcAft>
          <a:spcPct val="0"/>
        </a:spcAft>
        <a:defRPr sz="4400" b="1">
          <a:solidFill>
            <a:schemeClr val="tx2"/>
          </a:solidFill>
          <a:latin typeface="Century Gothic" pitchFamily="34" charset="0"/>
        </a:defRPr>
      </a:lvl4pPr>
      <a:lvl5pPr algn="ctr" rtl="0" eaLnBrk="0" fontAlgn="base" hangingPunct="0">
        <a:spcBef>
          <a:spcPct val="0"/>
        </a:spcBef>
        <a:spcAft>
          <a:spcPct val="0"/>
        </a:spcAft>
        <a:defRPr sz="4400" b="1">
          <a:solidFill>
            <a:schemeClr val="tx2"/>
          </a:solidFill>
          <a:latin typeface="Century Gothic" pitchFamily="34" charset="0"/>
        </a:defRPr>
      </a:lvl5pPr>
      <a:lvl6pPr marL="457200" algn="ctr" rtl="0" fontAlgn="base">
        <a:spcBef>
          <a:spcPct val="0"/>
        </a:spcBef>
        <a:spcAft>
          <a:spcPct val="0"/>
        </a:spcAft>
        <a:defRPr sz="4400" b="1">
          <a:solidFill>
            <a:schemeClr val="tx2"/>
          </a:solidFill>
          <a:latin typeface="Century Gothic" pitchFamily="34" charset="0"/>
        </a:defRPr>
      </a:lvl6pPr>
      <a:lvl7pPr marL="914400" algn="ctr" rtl="0" fontAlgn="base">
        <a:spcBef>
          <a:spcPct val="0"/>
        </a:spcBef>
        <a:spcAft>
          <a:spcPct val="0"/>
        </a:spcAft>
        <a:defRPr sz="4400" b="1">
          <a:solidFill>
            <a:schemeClr val="tx2"/>
          </a:solidFill>
          <a:latin typeface="Century Gothic" pitchFamily="34" charset="0"/>
        </a:defRPr>
      </a:lvl7pPr>
      <a:lvl8pPr marL="1371600" algn="ctr" rtl="0" fontAlgn="base">
        <a:spcBef>
          <a:spcPct val="0"/>
        </a:spcBef>
        <a:spcAft>
          <a:spcPct val="0"/>
        </a:spcAft>
        <a:defRPr sz="4400" b="1">
          <a:solidFill>
            <a:schemeClr val="tx2"/>
          </a:solidFill>
          <a:latin typeface="Century Gothic" pitchFamily="34" charset="0"/>
        </a:defRPr>
      </a:lvl8pPr>
      <a:lvl9pPr marL="1828800" algn="ctr" rtl="0" fontAlgn="base">
        <a:spcBef>
          <a:spcPct val="0"/>
        </a:spcBef>
        <a:spcAft>
          <a:spcPct val="0"/>
        </a:spcAft>
        <a:defRPr sz="4400" b="1">
          <a:solidFill>
            <a:schemeClr val="tx2"/>
          </a:solidFill>
          <a:latin typeface="Century Gothic"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1">
          <a:solidFill>
            <a:schemeClr val="tx1"/>
          </a:solidFill>
          <a:latin typeface="+mn-lt"/>
        </a:defRPr>
      </a:lvl2pPr>
      <a:lvl3pPr marL="1143000" indent="-228600" algn="l" rtl="0" eaLnBrk="0" fontAlgn="base" hangingPunct="0">
        <a:spcBef>
          <a:spcPct val="20000"/>
        </a:spcBef>
        <a:spcAft>
          <a:spcPct val="0"/>
        </a:spcAft>
        <a:buChar char="•"/>
        <a:defRPr sz="2400" b="1">
          <a:solidFill>
            <a:schemeClr val="tx1"/>
          </a:solidFill>
          <a:latin typeface="+mn-lt"/>
        </a:defRPr>
      </a:lvl3pPr>
      <a:lvl4pPr marL="1600200" indent="-228600" algn="l" rtl="0" eaLnBrk="0" fontAlgn="base" hangingPunct="0">
        <a:spcBef>
          <a:spcPct val="20000"/>
        </a:spcBef>
        <a:spcAft>
          <a:spcPct val="0"/>
        </a:spcAft>
        <a:buChar char="–"/>
        <a:defRPr sz="2000" b="1">
          <a:solidFill>
            <a:schemeClr val="tx1"/>
          </a:solidFill>
          <a:latin typeface="+mn-lt"/>
        </a:defRPr>
      </a:lvl4pPr>
      <a:lvl5pPr marL="2057400" indent="-228600" algn="l" rtl="0" eaLnBrk="0" fontAlgn="base" hangingPunct="0">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audio" Target="../media/audio3.wav"/></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9.wmf"/></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0.wmf"/></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1.wmf"/></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2.w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3.wmf"/><Relationship Id="rId4" Type="http://schemas.openxmlformats.org/officeDocument/2006/relationships/oleObject" Target="../embeddings/oleObject2.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2643188" y="3571875"/>
          <a:ext cx="3757612" cy="1800225"/>
        </p:xfrm>
        <a:graphic>
          <a:graphicData uri="http://schemas.openxmlformats.org/presentationml/2006/ole">
            <p:oleObj spid="_x0000_s1026" name="Clip" r:id="rId4" imgW="1450800" imgH="1258920" progId="">
              <p:embed/>
            </p:oleObj>
          </a:graphicData>
        </a:graphic>
      </p:graphicFrame>
      <p:sp useBgFill="1">
        <p:nvSpPr>
          <p:cNvPr id="1027" name="Rectangle 3"/>
          <p:cNvSpPr>
            <a:spLocks noChangeArrowheads="1"/>
          </p:cNvSpPr>
          <p:nvPr/>
        </p:nvSpPr>
        <p:spPr bwMode="auto">
          <a:xfrm>
            <a:off x="571500" y="785813"/>
            <a:ext cx="7272338" cy="642937"/>
          </a:xfrm>
          <a:prstGeom prst="rect">
            <a:avLst/>
          </a:prstGeom>
          <a:ln w="9525">
            <a:noFill/>
            <a:miter lim="800000"/>
            <a:headEnd/>
            <a:tailEnd/>
          </a:ln>
        </p:spPr>
        <p:txBody>
          <a:bodyPr wrap="none" anchor="ctr"/>
          <a:lstStyle/>
          <a:p>
            <a:pPr algn="ctr"/>
            <a:r>
              <a:rPr lang="ar-DZ" b="1" i="1">
                <a:solidFill>
                  <a:srgbClr val="000066"/>
                </a:solidFill>
              </a:rPr>
              <a:t>وزارة التربية الوطنية</a:t>
            </a:r>
            <a:endParaRPr lang="fr-FR" b="1" i="1">
              <a:solidFill>
                <a:srgbClr val="000066"/>
              </a:solidFill>
            </a:endParaRPr>
          </a:p>
        </p:txBody>
      </p:sp>
      <p:sp>
        <p:nvSpPr>
          <p:cNvPr id="1028" name="Text Box 5"/>
          <p:cNvSpPr txBox="1">
            <a:spLocks noChangeArrowheads="1"/>
          </p:cNvSpPr>
          <p:nvPr/>
        </p:nvSpPr>
        <p:spPr bwMode="auto">
          <a:xfrm>
            <a:off x="1143000" y="214313"/>
            <a:ext cx="6424613" cy="646112"/>
          </a:xfrm>
          <a:prstGeom prst="rect">
            <a:avLst/>
          </a:prstGeom>
          <a:noFill/>
          <a:ln w="9525">
            <a:noFill/>
            <a:miter lim="800000"/>
            <a:headEnd/>
            <a:tailEnd/>
          </a:ln>
        </p:spPr>
        <p:txBody>
          <a:bodyPr>
            <a:spAutoFit/>
          </a:bodyPr>
          <a:lstStyle/>
          <a:p>
            <a:pPr algn="ctr">
              <a:spcBef>
                <a:spcPct val="50000"/>
              </a:spcBef>
            </a:pPr>
            <a:r>
              <a:rPr lang="ar-DZ" sz="3600" b="1">
                <a:solidFill>
                  <a:srgbClr val="008000"/>
                </a:solidFill>
                <a:ea typeface="MCS Jaly S_U adorn."/>
                <a:cs typeface="MCS Jaly S_U adorn."/>
              </a:rPr>
              <a:t>الجمهورية الجزائرية الديمقراطية الشعبية</a:t>
            </a:r>
            <a:endParaRPr lang="ar-SA" sz="3600" b="1">
              <a:solidFill>
                <a:srgbClr val="008000"/>
              </a:solidFill>
              <a:ea typeface="MCS Jaly S_U adorn."/>
              <a:cs typeface="MCS Jaly S_U adorn."/>
            </a:endParaRPr>
          </a:p>
        </p:txBody>
      </p:sp>
      <p:sp useBgFill="1">
        <p:nvSpPr>
          <p:cNvPr id="1029" name="Rectangle 3"/>
          <p:cNvSpPr>
            <a:spLocks noChangeArrowheads="1"/>
          </p:cNvSpPr>
          <p:nvPr/>
        </p:nvSpPr>
        <p:spPr bwMode="auto">
          <a:xfrm>
            <a:off x="1143000" y="1357313"/>
            <a:ext cx="6000750" cy="642937"/>
          </a:xfrm>
          <a:prstGeom prst="rect">
            <a:avLst/>
          </a:prstGeom>
          <a:ln w="9525">
            <a:noFill/>
            <a:miter lim="800000"/>
            <a:headEnd/>
            <a:tailEnd/>
          </a:ln>
        </p:spPr>
        <p:txBody>
          <a:bodyPr wrap="none" anchor="ctr"/>
          <a:lstStyle/>
          <a:p>
            <a:pPr algn="ctr" rtl="1"/>
            <a:r>
              <a:rPr lang="ar-DZ" b="1" i="1">
                <a:solidFill>
                  <a:srgbClr val="000066"/>
                </a:solidFill>
              </a:rPr>
              <a:t>مديرية التربية لولاية مستغانم</a:t>
            </a:r>
            <a:endParaRPr lang="fr-FR" b="1" i="1">
              <a:solidFill>
                <a:srgbClr val="000066"/>
              </a:solidFill>
            </a:endParaRPr>
          </a:p>
        </p:txBody>
      </p:sp>
      <p:sp useBgFill="1">
        <p:nvSpPr>
          <p:cNvPr id="6" name="Rectangle 3"/>
          <p:cNvSpPr>
            <a:spLocks noChangeArrowheads="1"/>
          </p:cNvSpPr>
          <p:nvPr/>
        </p:nvSpPr>
        <p:spPr bwMode="auto">
          <a:xfrm>
            <a:off x="5500688" y="2071688"/>
            <a:ext cx="3286125" cy="642937"/>
          </a:xfrm>
          <a:prstGeom prst="rect">
            <a:avLst/>
          </a:prstGeom>
          <a:ln w="9525">
            <a:noFill/>
            <a:miter lim="800000"/>
            <a:headEnd/>
            <a:tailEnd/>
          </a:ln>
        </p:spPr>
        <p:txBody>
          <a:bodyPr wrap="none" anchor="ctr"/>
          <a:lstStyle/>
          <a:p>
            <a:pPr algn="ctr" rtl="1"/>
            <a:r>
              <a:rPr lang="ar-DZ" sz="2800" b="1" i="1">
                <a:solidFill>
                  <a:srgbClr val="000066"/>
                </a:solidFill>
              </a:rPr>
              <a:t>مقاطعات دائرة سيدي لخضر:</a:t>
            </a:r>
            <a:endParaRPr lang="fr-FR" sz="2800" b="1" i="1">
              <a:solidFill>
                <a:srgbClr val="000066"/>
              </a:solidFill>
            </a:endParaRPr>
          </a:p>
        </p:txBody>
      </p:sp>
      <p:sp>
        <p:nvSpPr>
          <p:cNvPr id="8" name="Rectangle à coins arrondis 7"/>
          <p:cNvSpPr/>
          <p:nvPr/>
        </p:nvSpPr>
        <p:spPr>
          <a:xfrm>
            <a:off x="6572250" y="2928938"/>
            <a:ext cx="2143125" cy="571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DZ" b="1" i="1" dirty="0">
                <a:solidFill>
                  <a:srgbClr val="000066"/>
                </a:solidFill>
              </a:rPr>
              <a:t>سيدي لخضر-1-</a:t>
            </a:r>
            <a:endParaRPr lang="fr-FR" dirty="0"/>
          </a:p>
        </p:txBody>
      </p:sp>
      <p:sp>
        <p:nvSpPr>
          <p:cNvPr id="9" name="Rectangle à coins arrondis 8"/>
          <p:cNvSpPr/>
          <p:nvPr/>
        </p:nvSpPr>
        <p:spPr>
          <a:xfrm>
            <a:off x="285750" y="4286250"/>
            <a:ext cx="2286000" cy="642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DZ" b="1" i="1" dirty="0">
                <a:solidFill>
                  <a:srgbClr val="000066"/>
                </a:solidFill>
              </a:rPr>
              <a:t>بن</a:t>
            </a:r>
            <a:r>
              <a:rPr lang="ar-DZ" dirty="0"/>
              <a:t> </a:t>
            </a:r>
            <a:r>
              <a:rPr lang="ar-DZ" b="1" i="1" dirty="0" err="1">
                <a:solidFill>
                  <a:srgbClr val="000066"/>
                </a:solidFill>
              </a:rPr>
              <a:t>ع</a:t>
            </a:r>
            <a:r>
              <a:rPr lang="ar-DZ" b="1" i="1" dirty="0">
                <a:solidFill>
                  <a:srgbClr val="000066"/>
                </a:solidFill>
              </a:rPr>
              <a:t>-م-</a:t>
            </a:r>
            <a:r>
              <a:rPr lang="ar-DZ" dirty="0"/>
              <a:t> </a:t>
            </a:r>
            <a:r>
              <a:rPr lang="ar-DZ" b="1" i="1" dirty="0">
                <a:solidFill>
                  <a:srgbClr val="000066"/>
                </a:solidFill>
              </a:rPr>
              <a:t>رمضان</a:t>
            </a:r>
            <a:endParaRPr lang="fr-FR" b="1" i="1" dirty="0">
              <a:solidFill>
                <a:srgbClr val="000066"/>
              </a:solidFill>
            </a:endParaRPr>
          </a:p>
        </p:txBody>
      </p:sp>
      <p:sp>
        <p:nvSpPr>
          <p:cNvPr id="10" name="Rectangle à coins arrondis 9"/>
          <p:cNvSpPr/>
          <p:nvPr/>
        </p:nvSpPr>
        <p:spPr>
          <a:xfrm>
            <a:off x="6572250" y="4357688"/>
            <a:ext cx="2286000" cy="6429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DZ" b="1" i="1" dirty="0">
                <a:solidFill>
                  <a:srgbClr val="000066"/>
                </a:solidFill>
              </a:rPr>
              <a:t>حـــجــــاج</a:t>
            </a:r>
            <a:endParaRPr lang="fr-FR" b="1" i="1" dirty="0">
              <a:solidFill>
                <a:srgbClr val="000066"/>
              </a:solidFill>
            </a:endParaRPr>
          </a:p>
        </p:txBody>
      </p:sp>
      <p:sp>
        <p:nvSpPr>
          <p:cNvPr id="11" name="Rectangle à coins arrondis 10"/>
          <p:cNvSpPr/>
          <p:nvPr/>
        </p:nvSpPr>
        <p:spPr>
          <a:xfrm>
            <a:off x="214313" y="2928938"/>
            <a:ext cx="2357437" cy="6429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DZ" b="1" i="1" dirty="0">
                <a:solidFill>
                  <a:srgbClr val="000066"/>
                </a:solidFill>
              </a:rPr>
              <a:t>سيدي لخضر-2-</a:t>
            </a:r>
            <a:endParaRPr lang="fr-FR"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28"/>
                                        </p:tgtEl>
                                        <p:attrNameLst>
                                          <p:attrName>style.visibility</p:attrName>
                                        </p:attrNameLst>
                                      </p:cBhvr>
                                      <p:to>
                                        <p:strVal val="visible"/>
                                      </p:to>
                                    </p:set>
                                    <p:anim calcmode="discrete" valueType="clr">
                                      <p:cBhvr override="childStyle">
                                        <p:cTn id="7" dur="80"/>
                                        <p:tgtEl>
                                          <p:spTgt spid="102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28"/>
                                        </p:tgtEl>
                                        <p:attrNameLst>
                                          <p:attrName>fillcolor</p:attrName>
                                        </p:attrNameLst>
                                      </p:cBhvr>
                                      <p:tavLst>
                                        <p:tav tm="0">
                                          <p:val>
                                            <p:clrVal>
                                              <a:schemeClr val="accent2"/>
                                            </p:clrVal>
                                          </p:val>
                                        </p:tav>
                                        <p:tav tm="50000">
                                          <p:val>
                                            <p:clrVal>
                                              <a:schemeClr val="hlink"/>
                                            </p:clrVal>
                                          </p:val>
                                        </p:tav>
                                      </p:tavLst>
                                    </p:anim>
                                    <p:set>
                                      <p:cBhvr>
                                        <p:cTn id="9" dur="80"/>
                                        <p:tgtEl>
                                          <p:spTgt spid="102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027"/>
                                        </p:tgtEl>
                                        <p:attrNameLst>
                                          <p:attrName>style.visibility</p:attrName>
                                        </p:attrNameLst>
                                      </p:cBhvr>
                                      <p:to>
                                        <p:strVal val="visible"/>
                                      </p:to>
                                    </p:set>
                                    <p:anim calcmode="discrete" valueType="clr">
                                      <p:cBhvr override="childStyle">
                                        <p:cTn id="14" dur="80"/>
                                        <p:tgtEl>
                                          <p:spTgt spid="102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027"/>
                                        </p:tgtEl>
                                        <p:attrNameLst>
                                          <p:attrName>fillcolor</p:attrName>
                                        </p:attrNameLst>
                                      </p:cBhvr>
                                      <p:tavLst>
                                        <p:tav tm="0">
                                          <p:val>
                                            <p:clrVal>
                                              <a:schemeClr val="accent2"/>
                                            </p:clrVal>
                                          </p:val>
                                        </p:tav>
                                        <p:tav tm="50000">
                                          <p:val>
                                            <p:clrVal>
                                              <a:schemeClr val="hlink"/>
                                            </p:clrVal>
                                          </p:val>
                                        </p:tav>
                                      </p:tavLst>
                                    </p:anim>
                                    <p:set>
                                      <p:cBhvr>
                                        <p:cTn id="16" dur="80"/>
                                        <p:tgtEl>
                                          <p:spTgt spid="102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029"/>
                                        </p:tgtEl>
                                        <p:attrNameLst>
                                          <p:attrName>style.visibility</p:attrName>
                                        </p:attrNameLst>
                                      </p:cBhvr>
                                      <p:to>
                                        <p:strVal val="visible"/>
                                      </p:to>
                                    </p:set>
                                    <p:anim calcmode="discrete" valueType="clr">
                                      <p:cBhvr override="childStyle">
                                        <p:cTn id="21" dur="80"/>
                                        <p:tgtEl>
                                          <p:spTgt spid="1029"/>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029"/>
                                        </p:tgtEl>
                                        <p:attrNameLst>
                                          <p:attrName>fillcolor</p:attrName>
                                        </p:attrNameLst>
                                      </p:cBhvr>
                                      <p:tavLst>
                                        <p:tav tm="0">
                                          <p:val>
                                            <p:clrVal>
                                              <a:schemeClr val="accent2"/>
                                            </p:clrVal>
                                          </p:val>
                                        </p:tav>
                                        <p:tav tm="50000">
                                          <p:val>
                                            <p:clrVal>
                                              <a:schemeClr val="hlink"/>
                                            </p:clrVal>
                                          </p:val>
                                        </p:tav>
                                      </p:tavLst>
                                    </p:anim>
                                    <p:set>
                                      <p:cBhvr>
                                        <p:cTn id="23" dur="80"/>
                                        <p:tgtEl>
                                          <p:spTgt spid="1029"/>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ppt_x"/>
                                          </p:val>
                                        </p:tav>
                                        <p:tav tm="100000">
                                          <p:val>
                                            <p:strVal val="#ppt_x"/>
                                          </p:val>
                                        </p:tav>
                                      </p:tavLst>
                                    </p:anim>
                                    <p:anim calcmode="lin" valueType="num">
                                      <p:cBhvr additive="base">
                                        <p:cTn id="2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iterate type="lt">
                                    <p:tmPct val="5000"/>
                                  </p:iterate>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43"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
                                        <p:tgtEl>
                                          <p:spTgt spid="11"/>
                                        </p:tgtEl>
                                      </p:cBhvr>
                                    </p:animEffect>
                                    <p:anim calcmode="lin" valueType="num">
                                      <p:cBhvr>
                                        <p:cTn id="43" dur="400" fill="hold"/>
                                        <p:tgtEl>
                                          <p:spTgt spid="11"/>
                                        </p:tgtEl>
                                        <p:attrNameLst>
                                          <p:attrName>ppt_x</p:attrName>
                                        </p:attrNameLst>
                                      </p:cBhvr>
                                      <p:tavLst>
                                        <p:tav tm="0">
                                          <p:val>
                                            <p:strVal val="#ppt_x"/>
                                          </p:val>
                                        </p:tav>
                                        <p:tav tm="100000">
                                          <p:val>
                                            <p:strVal val="#ppt_x"/>
                                          </p:val>
                                        </p:tav>
                                      </p:tavLst>
                                    </p:anim>
                                    <p:anim calcmode="lin" valueType="num">
                                      <p:cBhvr>
                                        <p:cTn id="44" dur="400" fill="hold"/>
                                        <p:tgtEl>
                                          <p:spTgt spid="11"/>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3"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
                                        <p:tgtEl>
                                          <p:spTgt spid="10"/>
                                        </p:tgtEl>
                                      </p:cBhvr>
                                    </p:animEffect>
                                    <p:anim calcmode="lin" valueType="num">
                                      <p:cBhvr>
                                        <p:cTn id="52" dur="400" fill="hold"/>
                                        <p:tgtEl>
                                          <p:spTgt spid="10"/>
                                        </p:tgtEl>
                                        <p:attrNameLst>
                                          <p:attrName>ppt_x</p:attrName>
                                        </p:attrNameLst>
                                      </p:cBhvr>
                                      <p:tavLst>
                                        <p:tav tm="0">
                                          <p:val>
                                            <p:strVal val="#ppt_x"/>
                                          </p:val>
                                        </p:tav>
                                        <p:tav tm="100000">
                                          <p:val>
                                            <p:strVal val="#ppt_x"/>
                                          </p:val>
                                        </p:tav>
                                      </p:tavLst>
                                    </p:anim>
                                    <p:anim calcmode="lin" valueType="num">
                                      <p:cBhvr>
                                        <p:cTn id="53" dur="400" fill="hold"/>
                                        <p:tgtEl>
                                          <p:spTgt spid="10"/>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grpId="0" nodeType="clickEffect">
                                  <p:stCondLst>
                                    <p:cond delay="0"/>
                                  </p:stCondLst>
                                  <p:iterate type="lt">
                                    <p:tmPct val="5000"/>
                                  </p:iterate>
                                  <p:childTnLst>
                                    <p:set>
                                      <p:cBhvr>
                                        <p:cTn id="59" dur="1" fill="hold">
                                          <p:stCondLst>
                                            <p:cond delay="0"/>
                                          </p:stCondLst>
                                        </p:cTn>
                                        <p:tgtEl>
                                          <p:spTgt spid="9"/>
                                        </p:tgtEl>
                                        <p:attrNameLst>
                                          <p:attrName>style.visibility</p:attrName>
                                        </p:attrNameLst>
                                      </p:cBhvr>
                                      <p:to>
                                        <p:strVal val="visible"/>
                                      </p:to>
                                    </p:set>
                                    <p:anim calcmode="lin" valueType="num">
                                      <p:cBhvr>
                                        <p:cTn id="60" dur="1000" fill="hold"/>
                                        <p:tgtEl>
                                          <p:spTgt spid="9"/>
                                        </p:tgtEl>
                                        <p:attrNameLst>
                                          <p:attrName>ppt_w</p:attrName>
                                        </p:attrNameLst>
                                      </p:cBhvr>
                                      <p:tavLst>
                                        <p:tav tm="0">
                                          <p:val>
                                            <p:fltVal val="0"/>
                                          </p:val>
                                        </p:tav>
                                        <p:tav tm="100000">
                                          <p:val>
                                            <p:strVal val="#ppt_w"/>
                                          </p:val>
                                        </p:tav>
                                      </p:tavLst>
                                    </p:anim>
                                    <p:anim calcmode="lin" valueType="num">
                                      <p:cBhvr>
                                        <p:cTn id="61" dur="1000" fill="hold"/>
                                        <p:tgtEl>
                                          <p:spTgt spid="9"/>
                                        </p:tgtEl>
                                        <p:attrNameLst>
                                          <p:attrName>ppt_h</p:attrName>
                                        </p:attrNameLst>
                                      </p:cBhvr>
                                      <p:tavLst>
                                        <p:tav tm="0">
                                          <p:val>
                                            <p:fltVal val="0"/>
                                          </p:val>
                                        </p:tav>
                                        <p:tav tm="100000">
                                          <p:val>
                                            <p:strVal val="#ppt_h"/>
                                          </p:val>
                                        </p:tav>
                                      </p:tavLst>
                                    </p:anim>
                                    <p:anim calcmode="lin" valueType="num">
                                      <p:cBhvr>
                                        <p:cTn id="62" dur="1000" fill="hold"/>
                                        <p:tgtEl>
                                          <p:spTgt spid="9"/>
                                        </p:tgtEl>
                                        <p:attrNameLst>
                                          <p:attrName>style.rotation</p:attrName>
                                        </p:attrNameLst>
                                      </p:cBhvr>
                                      <p:tavLst>
                                        <p:tav tm="0">
                                          <p:val>
                                            <p:fltVal val="90"/>
                                          </p:val>
                                        </p:tav>
                                        <p:tav tm="100000">
                                          <p:val>
                                            <p:fltVal val="0"/>
                                          </p:val>
                                        </p:tav>
                                      </p:tavLst>
                                    </p:anim>
                                    <p:animEffect transition="in" filter="fade">
                                      <p:cBhvr>
                                        <p:cTn id="6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nimBg="1"/>
      <p:bldP spid="1028" grpId="0"/>
      <p:bldP spid="1029" grpId="0" animBg="1"/>
      <p:bldP spid="6" grpId="0" animBg="1"/>
      <p:bldP spid="8" grpId="0" animBg="1"/>
      <p:bldP spid="9" grpId="0" animBg="1"/>
      <p:bldP spid="10"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DSC_0093.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ZoneTexte 4"/>
          <p:cNvSpPr txBox="1">
            <a:spLocks noChangeArrowheads="1"/>
          </p:cNvSpPr>
          <p:nvPr/>
        </p:nvSpPr>
        <p:spPr bwMode="auto">
          <a:xfrm>
            <a:off x="785813" y="1643063"/>
            <a:ext cx="7858125" cy="769937"/>
          </a:xfrm>
          <a:prstGeom prst="rect">
            <a:avLst/>
          </a:prstGeom>
          <a:noFill/>
          <a:ln w="9525">
            <a:noFill/>
            <a:miter lim="800000"/>
            <a:headEnd/>
            <a:tailEnd/>
          </a:ln>
        </p:spPr>
        <p:txBody>
          <a:bodyPr>
            <a:spAutoFit/>
          </a:bodyPr>
          <a:lstStyle/>
          <a:p>
            <a:pPr algn="ctr"/>
            <a:r>
              <a:rPr lang="ar-DZ" sz="4400" b="1">
                <a:solidFill>
                  <a:srgbClr val="FF0000"/>
                </a:solidFill>
              </a:rPr>
              <a:t>دائرة سيدي لخضر ترحب بضيوفها الكرام</a:t>
            </a:r>
            <a:r>
              <a:rPr lang="ar-DZ" sz="3600" b="1">
                <a:solidFill>
                  <a:srgbClr val="FF0000"/>
                </a:solidFill>
              </a:rPr>
              <a:t> </a:t>
            </a:r>
            <a:endParaRPr lang="fr-FR" sz="3600" b="1">
              <a:solidFill>
                <a:srgbClr val="FF0000"/>
              </a:solidFill>
            </a:endParaRPr>
          </a:p>
        </p:txBody>
      </p:sp>
      <p:sp>
        <p:nvSpPr>
          <p:cNvPr id="6" name="ZoneTexte 5"/>
          <p:cNvSpPr txBox="1">
            <a:spLocks noChangeArrowheads="1"/>
          </p:cNvSpPr>
          <p:nvPr/>
        </p:nvSpPr>
        <p:spPr bwMode="auto">
          <a:xfrm>
            <a:off x="1785938" y="2643188"/>
            <a:ext cx="6286500" cy="830262"/>
          </a:xfrm>
          <a:prstGeom prst="rect">
            <a:avLst/>
          </a:prstGeom>
          <a:noFill/>
          <a:ln w="9525">
            <a:noFill/>
            <a:miter lim="800000"/>
            <a:headEnd/>
            <a:tailEnd/>
          </a:ln>
        </p:spPr>
        <p:txBody>
          <a:bodyPr>
            <a:spAutoFit/>
          </a:bodyPr>
          <a:lstStyle/>
          <a:p>
            <a:pPr algn="ctr"/>
            <a:r>
              <a:rPr lang="ar-DZ" sz="4800" b="1">
                <a:solidFill>
                  <a:srgbClr val="FFFF00"/>
                </a:solidFill>
              </a:rPr>
              <a:t>حللت أهلا ونزلتم سهلا</a:t>
            </a:r>
            <a:endParaRPr lang="fr-FR" sz="4800" b="1">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ChangeArrowheads="1"/>
          </p:cNvSpPr>
          <p:nvPr/>
        </p:nvSpPr>
        <p:spPr bwMode="auto">
          <a:xfrm>
            <a:off x="5181600" y="457200"/>
            <a:ext cx="3276600" cy="1828800"/>
          </a:xfrm>
          <a:prstGeom prst="cloudCallout">
            <a:avLst>
              <a:gd name="adj1" fmla="val -40551"/>
              <a:gd name="adj2" fmla="val 51278"/>
            </a:avLst>
          </a:prstGeom>
          <a:solidFill>
            <a:schemeClr val="accent1"/>
          </a:solidFill>
          <a:ln w="9525">
            <a:solidFill>
              <a:schemeClr val="tx1"/>
            </a:solidFill>
            <a:round/>
            <a:headEnd/>
            <a:tailEnd/>
          </a:ln>
        </p:spPr>
        <p:txBody>
          <a:bodyPr/>
          <a:lstStyle/>
          <a:p>
            <a:pPr algn="ctr"/>
            <a:endParaRPr lang="fr-FR"/>
          </a:p>
        </p:txBody>
      </p:sp>
      <p:sp>
        <p:nvSpPr>
          <p:cNvPr id="8195" name="Text Box 3"/>
          <p:cNvSpPr txBox="1">
            <a:spLocks noChangeArrowheads="1"/>
          </p:cNvSpPr>
          <p:nvPr/>
        </p:nvSpPr>
        <p:spPr bwMode="auto">
          <a:xfrm>
            <a:off x="5562600" y="914400"/>
            <a:ext cx="2362200" cy="1098550"/>
          </a:xfrm>
          <a:prstGeom prst="rect">
            <a:avLst/>
          </a:prstGeom>
          <a:noFill/>
          <a:ln w="9525">
            <a:noFill/>
            <a:miter lim="800000"/>
            <a:headEnd/>
            <a:tailEnd/>
          </a:ln>
        </p:spPr>
        <p:txBody>
          <a:bodyPr>
            <a:spAutoFit/>
          </a:bodyPr>
          <a:lstStyle/>
          <a:p>
            <a:pPr algn="ctr">
              <a:spcBef>
                <a:spcPct val="50000"/>
              </a:spcBef>
            </a:pPr>
            <a:r>
              <a:rPr lang="ar-DZ" sz="6600">
                <a:solidFill>
                  <a:srgbClr val="FFFFFF"/>
                </a:solidFill>
                <a:cs typeface="Times New Roman" pitchFamily="18" charset="0"/>
              </a:rPr>
              <a:t>التكوين</a:t>
            </a:r>
            <a:endParaRPr lang="fr-FR" sz="6600">
              <a:solidFill>
                <a:srgbClr val="FFFFFF"/>
              </a:solidFill>
              <a:cs typeface="Times New Roman" pitchFamily="18" charset="0"/>
            </a:endParaRPr>
          </a:p>
        </p:txBody>
      </p:sp>
      <p:sp>
        <p:nvSpPr>
          <p:cNvPr id="8196" name="Text Box 4"/>
          <p:cNvSpPr txBox="1">
            <a:spLocks noChangeArrowheads="1"/>
          </p:cNvSpPr>
          <p:nvPr/>
        </p:nvSpPr>
        <p:spPr bwMode="auto">
          <a:xfrm>
            <a:off x="714375" y="2143125"/>
            <a:ext cx="7543800" cy="2287588"/>
          </a:xfrm>
          <a:prstGeom prst="rect">
            <a:avLst/>
          </a:prstGeom>
          <a:noFill/>
          <a:ln w="9525">
            <a:noFill/>
            <a:miter lim="800000"/>
            <a:headEnd/>
            <a:tailEnd/>
          </a:ln>
        </p:spPr>
        <p:txBody>
          <a:bodyPr>
            <a:spAutoFit/>
          </a:bodyPr>
          <a:lstStyle/>
          <a:p>
            <a:pPr algn="r">
              <a:spcBef>
                <a:spcPct val="50000"/>
              </a:spcBef>
            </a:pPr>
            <a:r>
              <a:rPr lang="ar-SA" sz="4800">
                <a:solidFill>
                  <a:srgbClr val="FFFFFF"/>
                </a:solidFill>
                <a:cs typeface="Times New Roman" pitchFamily="18" charset="0"/>
              </a:rPr>
              <a:t>محاولة لتغيير سلوك الأفراد بجعلهم يستخدمون طرقاً و أساليب مختلفة بعد التدريب في أداء أعمالهم.</a:t>
            </a:r>
            <a:endParaRPr lang="fr-FR" sz="4800">
              <a:solidFill>
                <a:srgbClr val="FFFFFF"/>
              </a:solidFill>
              <a:cs typeface="Times New Roman" pitchFamily="18" charset="0"/>
            </a:endParaRPr>
          </a:p>
        </p:txBody>
      </p:sp>
      <p:sp>
        <p:nvSpPr>
          <p:cNvPr id="4101" name="Rectangle 4"/>
          <p:cNvSpPr>
            <a:spLocks noChangeArrowheads="1"/>
          </p:cNvSpPr>
          <p:nvPr/>
        </p:nvSpPr>
        <p:spPr bwMode="auto">
          <a:xfrm>
            <a:off x="285750" y="4929188"/>
            <a:ext cx="8501063" cy="461962"/>
          </a:xfrm>
          <a:prstGeom prst="rect">
            <a:avLst/>
          </a:prstGeom>
          <a:noFill/>
          <a:ln w="9525">
            <a:noFill/>
            <a:miter lim="800000"/>
            <a:headEnd/>
            <a:tailEnd/>
          </a:ln>
        </p:spPr>
        <p:txBody>
          <a:bodyPr>
            <a:spAutoFit/>
          </a:bodyPr>
          <a:lstStyle/>
          <a:p>
            <a:r>
              <a:rPr lang="ar-SA" b="1"/>
              <a:t>يقول بوب نيلسون: إذا لم تكن تعرف إلى أين تذهب، فكيف تعرف أنك وصلت...؟</a:t>
            </a:r>
            <a:endParaRPr lang="fr-F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195"/>
                                        </p:tgtEl>
                                        <p:attrNameLst>
                                          <p:attrName>style.visibility</p:attrName>
                                        </p:attrNameLst>
                                      </p:cBhvr>
                                      <p:to>
                                        <p:strVal val="visible"/>
                                      </p:to>
                                    </p:set>
                                    <p:animEffect transition="in" filter="blinds(horizontal)">
                                      <p:cBhvr>
                                        <p:cTn id="13" dur="500"/>
                                        <p:tgtEl>
                                          <p:spTgt spid="819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8196"/>
                                        </p:tgtEl>
                                        <p:attrNameLst>
                                          <p:attrName>style.visibility</p:attrName>
                                        </p:attrNameLst>
                                      </p:cBhvr>
                                      <p:to>
                                        <p:strVal val="visible"/>
                                      </p:to>
                                    </p:set>
                                    <p:animEffect transition="in" filter="dissolve">
                                      <p:cBhvr>
                                        <p:cTn id="18" dur="500"/>
                                        <p:tgtEl>
                                          <p:spTgt spid="819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101"/>
                                        </p:tgtEl>
                                        <p:attrNameLst>
                                          <p:attrName>style.visibility</p:attrName>
                                        </p:attrNameLst>
                                      </p:cBhvr>
                                      <p:to>
                                        <p:strVal val="visible"/>
                                      </p:to>
                                    </p:set>
                                    <p:anim calcmode="lin" valueType="num">
                                      <p:cBhvr additive="base">
                                        <p:cTn id="23" dur="500" fill="hold"/>
                                        <p:tgtEl>
                                          <p:spTgt spid="4101"/>
                                        </p:tgtEl>
                                        <p:attrNameLst>
                                          <p:attrName>ppt_x</p:attrName>
                                        </p:attrNameLst>
                                      </p:cBhvr>
                                      <p:tavLst>
                                        <p:tav tm="0">
                                          <p:val>
                                            <p:strVal val="#ppt_x"/>
                                          </p:val>
                                        </p:tav>
                                        <p:tav tm="100000">
                                          <p:val>
                                            <p:strVal val="#ppt_x"/>
                                          </p:val>
                                        </p:tav>
                                      </p:tavLst>
                                    </p:anim>
                                    <p:anim calcmode="lin" valueType="num">
                                      <p:cBhvr additive="base">
                                        <p:cTn id="24" dur="500" fill="hold"/>
                                        <p:tgtEl>
                                          <p:spTgt spid="41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autoUpdateAnimBg="0"/>
      <p:bldP spid="8195" grpId="0" autoUpdateAnimBg="0"/>
      <p:bldP spid="8196" grpId="0" autoUpdateAnimBg="0"/>
      <p:bldP spid="410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idx="1"/>
          </p:nvPr>
        </p:nvSpPr>
        <p:spPr>
          <a:xfrm>
            <a:off x="285750" y="214290"/>
            <a:ext cx="8858250" cy="3500441"/>
          </a:xfrm>
        </p:spPr>
        <p:txBody>
          <a:bodyPr/>
          <a:lstStyle/>
          <a:p>
            <a:pPr algn="just" rtl="1" eaLnBrk="1" hangingPunct="1">
              <a:buFontTx/>
              <a:buNone/>
            </a:pPr>
            <a:r>
              <a:rPr lang="en-US" sz="2800" dirty="0" smtClean="0"/>
              <a:t>   </a:t>
            </a:r>
            <a:r>
              <a:rPr lang="ar-SA" dirty="0" smtClean="0"/>
              <a:t>يقصد </a:t>
            </a:r>
            <a:r>
              <a:rPr lang="ar-DZ" dirty="0" smtClean="0">
                <a:cs typeface="Arial" pitchFamily="34" charset="0"/>
              </a:rPr>
              <a:t>بالتكوين</a:t>
            </a:r>
            <a:r>
              <a:rPr lang="ar-SA" dirty="0" smtClean="0"/>
              <a:t> إكساب الأفراد المعلومات والمعارف المتعلقة بأعمالهم وأساليب الأداء الأمثل فيها ، وصقل المهارات والقدرات التي يتمتعون </a:t>
            </a:r>
            <a:r>
              <a:rPr lang="ar-SA" dirty="0" err="1" smtClean="0"/>
              <a:t>بها</a:t>
            </a:r>
            <a:r>
              <a:rPr lang="ar-SA" dirty="0" smtClean="0"/>
              <a:t> وتمكينهم من استثمار الطاقات التي يختزنونها ولم تجد طريقها للاستخدام الفعلي بعد، بالإضافة إلى تعديل السلوك وتطوير أساليب الأداء التي تصدر عن الأفراد وذلك من اجل إتاحة الفرص والمزيد من التحسين والتطوير في العمل وتأمين الوصول إلى أهداف</a:t>
            </a:r>
            <a:r>
              <a:rPr lang="ar-DZ" dirty="0" smtClean="0"/>
              <a:t> </a:t>
            </a:r>
            <a:r>
              <a:rPr lang="ar-SA" dirty="0" smtClean="0"/>
              <a:t>المتصاعدة</a:t>
            </a:r>
            <a:r>
              <a:rPr lang="en-US" dirty="0" smtClean="0"/>
              <a:t> .</a:t>
            </a:r>
          </a:p>
          <a:p>
            <a:pPr algn="just" rtl="1" eaLnBrk="1" hangingPunct="1">
              <a:buFontTx/>
              <a:buNone/>
            </a:pPr>
            <a:r>
              <a:rPr lang="en-US" dirty="0" smtClean="0"/>
              <a:t>	</a:t>
            </a:r>
          </a:p>
        </p:txBody>
      </p:sp>
      <p:sp>
        <p:nvSpPr>
          <p:cNvPr id="3" name="Rectangle 2"/>
          <p:cNvSpPr/>
          <p:nvPr/>
        </p:nvSpPr>
        <p:spPr>
          <a:xfrm>
            <a:off x="214282" y="4214818"/>
            <a:ext cx="8786842" cy="1569660"/>
          </a:xfrm>
          <a:prstGeom prst="rect">
            <a:avLst/>
          </a:prstGeom>
        </p:spPr>
        <p:txBody>
          <a:bodyPr wrap="square">
            <a:spAutoFit/>
          </a:bodyPr>
          <a:lstStyle/>
          <a:p>
            <a:pPr algn="just" rtl="1"/>
            <a:r>
              <a:rPr lang="ar-SA" sz="3200" b="1" dirty="0">
                <a:latin typeface="+mn-lt"/>
              </a:rPr>
              <a:t>لذا نجد أن </a:t>
            </a:r>
            <a:r>
              <a:rPr lang="ar-DZ" sz="3200" b="1" dirty="0">
                <a:latin typeface="+mn-lt"/>
              </a:rPr>
              <a:t>التكوين</a:t>
            </a:r>
            <a:r>
              <a:rPr lang="ar-SA" sz="3200" b="1" dirty="0">
                <a:latin typeface="+mn-lt"/>
              </a:rPr>
              <a:t> بهذا المفهوم يساعد </a:t>
            </a:r>
            <a:r>
              <a:rPr lang="ar-DZ" sz="3200" b="1" dirty="0">
                <a:latin typeface="+mn-lt"/>
              </a:rPr>
              <a:t>المفتشين</a:t>
            </a:r>
            <a:r>
              <a:rPr lang="ar-SA" sz="3200" b="1" dirty="0">
                <a:latin typeface="+mn-lt"/>
              </a:rPr>
              <a:t> على اكتساب الفاعلية والكفاءة في أعمالهم الحالية والمستقبلية ، فضلا عن أن التدريب يعتبر حجر الزاوية في مجال تطوير كفاءة </a:t>
            </a:r>
            <a:r>
              <a:rPr lang="ar-DZ" sz="3200" b="1" dirty="0">
                <a:latin typeface="+mn-lt"/>
              </a:rPr>
              <a:t>المتكونين</a:t>
            </a:r>
            <a:r>
              <a:rPr lang="en-US" sz="3200" b="1" dirty="0">
                <a:latin typeface="+mn-lt"/>
              </a:rPr>
              <a:t>.</a:t>
            </a:r>
            <a:endParaRPr lang="fr-FR" sz="3200" b="1" dirty="0">
              <a:latin typeface="+mn-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blinds(horizontal)">
                                      <p:cBhvr>
                                        <p:cTn id="7" dur="500"/>
                                        <p:tgtEl>
                                          <p:spTgt spid="614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3"/>
                                        </p:tgtEl>
                                        <p:attrNameLst>
                                          <p:attrName>style.visibility</p:attrName>
                                        </p:attrNameLst>
                                      </p:cBhvr>
                                      <p:to>
                                        <p:strVal val="visible"/>
                                      </p:to>
                                    </p:set>
                                    <p:anim calcmode="discrete" valueType="clr">
                                      <p:cBhvr override="childStyle">
                                        <p:cTn id="12"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
                                        </p:tgtEl>
                                        <p:attrNameLst>
                                          <p:attrName>fillcolor</p:attrName>
                                        </p:attrNameLst>
                                      </p:cBhvr>
                                      <p:tavLst>
                                        <p:tav tm="0">
                                          <p:val>
                                            <p:clrVal>
                                              <a:schemeClr val="accent2"/>
                                            </p:clrVal>
                                          </p:val>
                                        </p:tav>
                                        <p:tav tm="50000">
                                          <p:val>
                                            <p:clrVal>
                                              <a:schemeClr val="hlink"/>
                                            </p:clrVal>
                                          </p:val>
                                        </p:tav>
                                      </p:tavLst>
                                    </p:anim>
                                    <p:set>
                                      <p:cBhvr>
                                        <p:cTn id="14"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uiExpand="1" build="p"/>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body" idx="1"/>
          </p:nvPr>
        </p:nvSpPr>
        <p:spPr>
          <a:xfrm>
            <a:off x="395288" y="260350"/>
            <a:ext cx="8305800" cy="1096963"/>
          </a:xfrm>
        </p:spPr>
        <p:txBody>
          <a:bodyPr/>
          <a:lstStyle/>
          <a:p>
            <a:pPr algn="r" rtl="1" eaLnBrk="1" hangingPunct="1">
              <a:lnSpc>
                <a:spcPct val="90000"/>
              </a:lnSpc>
              <a:buFontTx/>
              <a:buNone/>
            </a:pPr>
            <a:r>
              <a:rPr lang="en-US" dirty="0" smtClean="0"/>
              <a:t>	</a:t>
            </a:r>
            <a:r>
              <a:rPr lang="ar-DZ" sz="2800" dirty="0" smtClean="0">
                <a:solidFill>
                  <a:schemeClr val="accent2"/>
                </a:solidFill>
                <a:cs typeface="Arial" pitchFamily="34" charset="0"/>
              </a:rPr>
              <a:t>التكوين</a:t>
            </a:r>
            <a:r>
              <a:rPr lang="ar-SA" sz="2800" dirty="0" smtClean="0">
                <a:solidFill>
                  <a:schemeClr val="accent2"/>
                </a:solidFill>
              </a:rPr>
              <a:t> لا يقتصر فقط على تزويد </a:t>
            </a:r>
            <a:r>
              <a:rPr lang="ar-SA" sz="2800" dirty="0" err="1" smtClean="0">
                <a:solidFill>
                  <a:schemeClr val="accent2"/>
                </a:solidFill>
              </a:rPr>
              <a:t>الافراد</a:t>
            </a:r>
            <a:r>
              <a:rPr lang="ar-SA" sz="2800" dirty="0" smtClean="0">
                <a:solidFill>
                  <a:schemeClr val="accent2"/>
                </a:solidFill>
              </a:rPr>
              <a:t> بالمعلومات والمعارف الجديدة فهو يشمل على</a:t>
            </a:r>
            <a:r>
              <a:rPr lang="en-US" sz="2800" dirty="0" smtClean="0">
                <a:solidFill>
                  <a:schemeClr val="accent2"/>
                </a:solidFill>
              </a:rPr>
              <a:t> :-</a:t>
            </a:r>
            <a:endParaRPr lang="en-US" sz="2800" dirty="0" smtClean="0"/>
          </a:p>
          <a:p>
            <a:pPr algn="r" rtl="1" eaLnBrk="1" hangingPunct="1">
              <a:lnSpc>
                <a:spcPct val="90000"/>
              </a:lnSpc>
              <a:buFontTx/>
              <a:buNone/>
            </a:pPr>
            <a:endParaRPr lang="en-US" sz="2800" dirty="0" smtClean="0"/>
          </a:p>
          <a:p>
            <a:pPr algn="r" rtl="1" eaLnBrk="1" hangingPunct="1">
              <a:lnSpc>
                <a:spcPct val="90000"/>
              </a:lnSpc>
              <a:buFontTx/>
              <a:buNone/>
            </a:pPr>
            <a:endParaRPr lang="en-US" sz="2800" dirty="0" smtClean="0"/>
          </a:p>
          <a:p>
            <a:pPr algn="r" rtl="1" eaLnBrk="1" hangingPunct="1">
              <a:lnSpc>
                <a:spcPct val="90000"/>
              </a:lnSpc>
            </a:pPr>
            <a:endParaRPr lang="en-US" sz="2800" dirty="0" smtClean="0"/>
          </a:p>
          <a:p>
            <a:pPr eaLnBrk="1" hangingPunct="1">
              <a:lnSpc>
                <a:spcPct val="90000"/>
              </a:lnSpc>
            </a:pPr>
            <a:endParaRPr lang="en-US" dirty="0" smtClean="0"/>
          </a:p>
        </p:txBody>
      </p:sp>
      <p:sp>
        <p:nvSpPr>
          <p:cNvPr id="3" name="Rectangle 2"/>
          <p:cNvSpPr/>
          <p:nvPr/>
        </p:nvSpPr>
        <p:spPr>
          <a:xfrm>
            <a:off x="0" y="4000500"/>
            <a:ext cx="8929688" cy="868363"/>
          </a:xfrm>
          <a:prstGeom prst="rect">
            <a:avLst/>
          </a:prstGeom>
        </p:spPr>
        <p:txBody>
          <a:bodyPr>
            <a:spAutoFit/>
          </a:bodyPr>
          <a:lstStyle/>
          <a:p>
            <a:pPr algn="r" rtl="1">
              <a:lnSpc>
                <a:spcPct val="90000"/>
              </a:lnSpc>
              <a:defRPr/>
            </a:pPr>
            <a:r>
              <a:rPr lang="en-US" sz="2800" b="1" dirty="0">
                <a:latin typeface="+mn-lt"/>
              </a:rPr>
              <a:t>- 3</a:t>
            </a:r>
            <a:r>
              <a:rPr lang="ar-SA" sz="2800" b="1" dirty="0">
                <a:latin typeface="+mn-lt"/>
              </a:rPr>
              <a:t>تزويد الأفراد بالمعرفة عن </a:t>
            </a:r>
            <a:r>
              <a:rPr lang="ar-DZ" sz="2800" b="1" dirty="0">
                <a:latin typeface="+mn-lt"/>
              </a:rPr>
              <a:t>الطرائق</a:t>
            </a:r>
            <a:r>
              <a:rPr lang="ar-SA" sz="2800" b="1" dirty="0">
                <a:latin typeface="+mn-lt"/>
              </a:rPr>
              <a:t> والأساليب </a:t>
            </a:r>
            <a:r>
              <a:rPr lang="ar-DZ" sz="2800" b="1" dirty="0">
                <a:latin typeface="+mn-lt"/>
              </a:rPr>
              <a:t>التربوية</a:t>
            </a:r>
            <a:r>
              <a:rPr lang="ar-SA" sz="2800" b="1" dirty="0">
                <a:latin typeface="+mn-lt"/>
              </a:rPr>
              <a:t> والفنية وتوضيح دورهم في تحقيق الأهداف التي يعملون</a:t>
            </a:r>
            <a:r>
              <a:rPr lang="ar-DZ" sz="2800" b="1" dirty="0">
                <a:latin typeface="+mn-lt"/>
              </a:rPr>
              <a:t> من أجلها</a:t>
            </a:r>
            <a:r>
              <a:rPr lang="ar-SA" sz="2800" b="1" dirty="0">
                <a:latin typeface="+mn-lt"/>
              </a:rPr>
              <a:t> </a:t>
            </a:r>
            <a:r>
              <a:rPr lang="en-US" dirty="0"/>
              <a:t>.</a:t>
            </a:r>
          </a:p>
        </p:txBody>
      </p:sp>
      <p:sp>
        <p:nvSpPr>
          <p:cNvPr id="4" name="Rectangle 3"/>
          <p:cNvSpPr/>
          <p:nvPr/>
        </p:nvSpPr>
        <p:spPr>
          <a:xfrm>
            <a:off x="214313" y="2786063"/>
            <a:ext cx="8429625" cy="868362"/>
          </a:xfrm>
          <a:prstGeom prst="rect">
            <a:avLst/>
          </a:prstGeom>
        </p:spPr>
        <p:txBody>
          <a:bodyPr>
            <a:spAutoFit/>
          </a:bodyPr>
          <a:lstStyle/>
          <a:p>
            <a:pPr algn="r" rtl="1">
              <a:lnSpc>
                <a:spcPct val="90000"/>
              </a:lnSpc>
              <a:defRPr/>
            </a:pPr>
            <a:r>
              <a:rPr lang="en-US" sz="2800" b="1" dirty="0">
                <a:latin typeface="+mn-lt"/>
              </a:rPr>
              <a:t>- 2 </a:t>
            </a:r>
            <a:r>
              <a:rPr lang="ar-SA" sz="2800" b="1" dirty="0">
                <a:latin typeface="+mn-lt"/>
              </a:rPr>
              <a:t>زيادة خبرة المشرفين</a:t>
            </a:r>
            <a:r>
              <a:rPr lang="ar-DZ" sz="2800" b="1" dirty="0">
                <a:latin typeface="+mn-lt"/>
              </a:rPr>
              <a:t> و</a:t>
            </a:r>
            <a:r>
              <a:rPr lang="ar-SA" sz="2800" b="1" dirty="0">
                <a:latin typeface="+mn-lt"/>
              </a:rPr>
              <a:t>المد</a:t>
            </a:r>
            <a:r>
              <a:rPr lang="ar-DZ" sz="2800" b="1" dirty="0">
                <a:latin typeface="+mn-lt"/>
              </a:rPr>
              <a:t>ي</a:t>
            </a:r>
            <a:r>
              <a:rPr lang="ar-SA" sz="2800" b="1" dirty="0">
                <a:latin typeface="+mn-lt"/>
              </a:rPr>
              <a:t>ر</a:t>
            </a:r>
            <a:r>
              <a:rPr lang="ar-DZ" sz="2800" b="1" dirty="0">
                <a:latin typeface="+mn-lt"/>
              </a:rPr>
              <a:t>ين </a:t>
            </a:r>
            <a:r>
              <a:rPr lang="ar-SA" sz="2800" b="1" dirty="0">
                <a:latin typeface="+mn-lt"/>
              </a:rPr>
              <a:t>و</a:t>
            </a:r>
            <a:r>
              <a:rPr lang="ar-DZ" sz="2800" b="1" dirty="0">
                <a:latin typeface="+mn-lt"/>
              </a:rPr>
              <a:t> الأساتذة</a:t>
            </a:r>
            <a:r>
              <a:rPr lang="ar-SA" sz="2800" b="1" dirty="0">
                <a:latin typeface="+mn-lt"/>
              </a:rPr>
              <a:t> وصقلها وإتاحة الفرصة لهم لرفع مستوياتهم وتأهيلهم </a:t>
            </a:r>
            <a:r>
              <a:rPr lang="ar-DZ" sz="2800" b="1" dirty="0">
                <a:latin typeface="+mn-lt"/>
              </a:rPr>
              <a:t>لتأقلم مع المستجدات</a:t>
            </a:r>
            <a:r>
              <a:rPr lang="en-US" sz="2800" b="1" dirty="0">
                <a:latin typeface="+mn-lt"/>
              </a:rPr>
              <a:t> </a:t>
            </a:r>
            <a:r>
              <a:rPr lang="en-US" dirty="0"/>
              <a:t>.</a:t>
            </a:r>
          </a:p>
        </p:txBody>
      </p:sp>
      <p:sp>
        <p:nvSpPr>
          <p:cNvPr id="5" name="Rectangle 4"/>
          <p:cNvSpPr/>
          <p:nvPr/>
        </p:nvSpPr>
        <p:spPr>
          <a:xfrm>
            <a:off x="285750" y="1571625"/>
            <a:ext cx="8358188" cy="954088"/>
          </a:xfrm>
          <a:prstGeom prst="rect">
            <a:avLst/>
          </a:prstGeom>
        </p:spPr>
        <p:txBody>
          <a:bodyPr>
            <a:spAutoFit/>
          </a:bodyPr>
          <a:lstStyle/>
          <a:p>
            <a:pPr algn="r" rtl="1">
              <a:defRPr/>
            </a:pPr>
            <a:r>
              <a:rPr lang="en-US" sz="2800" b="1" dirty="0">
                <a:latin typeface="+mn-lt"/>
              </a:rPr>
              <a:t>-1 </a:t>
            </a:r>
            <a:r>
              <a:rPr lang="ar-SA" sz="2800" b="1" dirty="0">
                <a:latin typeface="+mn-lt"/>
              </a:rPr>
              <a:t>زيادة الرغبة لدى</a:t>
            </a:r>
            <a:r>
              <a:rPr lang="ar-DZ" sz="2800" b="1" dirty="0">
                <a:latin typeface="+mn-lt"/>
              </a:rPr>
              <a:t> </a:t>
            </a:r>
            <a:r>
              <a:rPr lang="ar-SA" sz="2800" b="1" dirty="0">
                <a:latin typeface="+mn-lt"/>
              </a:rPr>
              <a:t>المشرفين</a:t>
            </a:r>
            <a:r>
              <a:rPr lang="ar-DZ" sz="2800" b="1" dirty="0">
                <a:latin typeface="+mn-lt"/>
              </a:rPr>
              <a:t> و</a:t>
            </a:r>
            <a:r>
              <a:rPr lang="ar-SA" sz="2800" b="1" dirty="0">
                <a:latin typeface="+mn-lt"/>
              </a:rPr>
              <a:t>المد</a:t>
            </a:r>
            <a:r>
              <a:rPr lang="ar-DZ" sz="2800" b="1" dirty="0">
                <a:latin typeface="+mn-lt"/>
              </a:rPr>
              <a:t>ي</a:t>
            </a:r>
            <a:r>
              <a:rPr lang="ar-SA" sz="2800" b="1" dirty="0">
                <a:latin typeface="+mn-lt"/>
              </a:rPr>
              <a:t>ر</a:t>
            </a:r>
            <a:r>
              <a:rPr lang="ar-DZ" sz="2800" b="1" dirty="0">
                <a:latin typeface="+mn-lt"/>
              </a:rPr>
              <a:t>ين </a:t>
            </a:r>
            <a:r>
              <a:rPr lang="ar-SA" sz="2800" b="1" dirty="0">
                <a:latin typeface="+mn-lt"/>
              </a:rPr>
              <a:t>و</a:t>
            </a:r>
            <a:r>
              <a:rPr lang="ar-DZ" sz="2800" b="1" dirty="0">
                <a:latin typeface="+mn-lt"/>
              </a:rPr>
              <a:t> الأساتذة</a:t>
            </a:r>
            <a:r>
              <a:rPr lang="ar-SA" sz="2800" b="1" dirty="0">
                <a:latin typeface="+mn-lt"/>
              </a:rPr>
              <a:t> نحو التغيير وتنمية درجة استعدادهم لقيادة التطوير عن اقتناع كامل</a:t>
            </a:r>
            <a:r>
              <a:rPr lang="en-US" sz="2800" b="1" dirty="0">
                <a:latin typeface="+mn-lt"/>
              </a:rPr>
              <a:t> </a:t>
            </a:r>
            <a:endParaRPr lang="fr-FR" sz="2800" b="1" dirty="0">
              <a:latin typeface="+mn-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Effect transition="in" filter="box(in)">
                                      <p:cBhvr>
                                        <p:cTn id="7" dur="500"/>
                                        <p:tgtEl>
                                          <p:spTgt spid="71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11188" y="260350"/>
            <a:ext cx="7772400" cy="525444"/>
          </a:xfrm>
        </p:spPr>
        <p:txBody>
          <a:bodyPr/>
          <a:lstStyle/>
          <a:p>
            <a:pPr eaLnBrk="1" hangingPunct="1"/>
            <a:r>
              <a:rPr lang="fr-FR" sz="4000" dirty="0" smtClean="0"/>
              <a:t> </a:t>
            </a:r>
            <a:r>
              <a:rPr lang="ar-SA" sz="4000" dirty="0" smtClean="0">
                <a:cs typeface="Arial" pitchFamily="34" charset="0"/>
              </a:rPr>
              <a:t>تطور </a:t>
            </a:r>
            <a:r>
              <a:rPr lang="ar-DZ" sz="4000" dirty="0" smtClean="0">
                <a:cs typeface="Arial" pitchFamily="34" charset="0"/>
              </a:rPr>
              <a:t>كفاءات</a:t>
            </a:r>
            <a:r>
              <a:rPr lang="ar-SA" sz="4000" dirty="0" smtClean="0">
                <a:cs typeface="Arial" pitchFamily="34" charset="0"/>
              </a:rPr>
              <a:t> التكوين</a:t>
            </a:r>
            <a:endParaRPr lang="en-US" sz="4000" dirty="0" smtClean="0">
              <a:cs typeface="Arial" pitchFamily="34" charset="0"/>
            </a:endParaRPr>
          </a:p>
        </p:txBody>
      </p:sp>
      <p:sp>
        <p:nvSpPr>
          <p:cNvPr id="4" name="Rectangle 3"/>
          <p:cNvSpPr/>
          <p:nvPr/>
        </p:nvSpPr>
        <p:spPr>
          <a:xfrm>
            <a:off x="0" y="785794"/>
            <a:ext cx="9001156" cy="757130"/>
          </a:xfrm>
          <a:prstGeom prst="rect">
            <a:avLst/>
          </a:prstGeom>
        </p:spPr>
        <p:txBody>
          <a:bodyPr wrap="square">
            <a:spAutoFit/>
          </a:bodyPr>
          <a:lstStyle/>
          <a:p>
            <a:pPr algn="r" rtl="1" eaLnBrk="1" hangingPunct="1">
              <a:lnSpc>
                <a:spcPct val="90000"/>
              </a:lnSpc>
            </a:pPr>
            <a:r>
              <a:rPr lang="fr-FR" dirty="0"/>
              <a:t> </a:t>
            </a:r>
            <a:r>
              <a:rPr lang="ar-SA" b="1" dirty="0" smtClean="0">
                <a:latin typeface="+mn-lt"/>
                <a:cs typeface="Arial" pitchFamily="34" charset="0"/>
              </a:rPr>
              <a:t>إن </a:t>
            </a:r>
            <a:r>
              <a:rPr lang="ar-SA" b="1" dirty="0">
                <a:latin typeface="+mn-lt"/>
                <a:cs typeface="Arial" pitchFamily="34" charset="0"/>
              </a:rPr>
              <a:t>أهداف التكوين في مختلف </a:t>
            </a:r>
            <a:r>
              <a:rPr lang="ar-DZ" b="1" dirty="0">
                <a:latin typeface="+mn-lt"/>
                <a:cs typeface="Arial" pitchFamily="34" charset="0"/>
              </a:rPr>
              <a:t>المؤسسات </a:t>
            </a:r>
            <a:r>
              <a:rPr lang="ar-SA" b="1" dirty="0">
                <a:latin typeface="+mn-lt"/>
                <a:cs typeface="Arial" pitchFamily="34" charset="0"/>
              </a:rPr>
              <a:t>قد شهدت تطورا ملحوظا مع الزمن</a:t>
            </a:r>
            <a:r>
              <a:rPr lang="fr-FR" b="1" dirty="0">
                <a:latin typeface="+mn-lt"/>
                <a:cs typeface="Arial" pitchFamily="34" charset="0"/>
              </a:rPr>
              <a:t>.</a:t>
            </a:r>
            <a:endParaRPr lang="en-US" b="1" dirty="0">
              <a:latin typeface="+mn-lt"/>
              <a:cs typeface="Arial" pitchFamily="34" charset="0"/>
            </a:endParaRPr>
          </a:p>
          <a:p>
            <a:pPr algn="r" rtl="1" eaLnBrk="1" hangingPunct="1">
              <a:lnSpc>
                <a:spcPct val="90000"/>
              </a:lnSpc>
            </a:pPr>
            <a:r>
              <a:rPr lang="ar-SA" b="1" dirty="0">
                <a:latin typeface="+mn-lt"/>
                <a:cs typeface="Arial" pitchFamily="34" charset="0"/>
              </a:rPr>
              <a:t>- كان ينظر إلى التكوين في السبعينيات على أنه</a:t>
            </a:r>
            <a:r>
              <a:rPr lang="fr-FR" b="1" dirty="0">
                <a:latin typeface="+mn-lt"/>
                <a:cs typeface="Arial" pitchFamily="34" charset="0"/>
              </a:rPr>
              <a:t> :</a:t>
            </a:r>
            <a:endParaRPr lang="ar-SA" b="1" dirty="0">
              <a:latin typeface="+mn-lt"/>
              <a:cs typeface="Arial" pitchFamily="34" charset="0"/>
            </a:endParaRPr>
          </a:p>
        </p:txBody>
      </p:sp>
      <p:sp>
        <p:nvSpPr>
          <p:cNvPr id="5" name="Rectangle 4"/>
          <p:cNvSpPr/>
          <p:nvPr/>
        </p:nvSpPr>
        <p:spPr>
          <a:xfrm>
            <a:off x="214282" y="1928802"/>
            <a:ext cx="8572560" cy="424732"/>
          </a:xfrm>
          <a:prstGeom prst="rect">
            <a:avLst/>
          </a:prstGeom>
        </p:spPr>
        <p:txBody>
          <a:bodyPr wrap="square">
            <a:spAutoFit/>
          </a:bodyPr>
          <a:lstStyle/>
          <a:p>
            <a:pPr algn="r" rtl="1" eaLnBrk="1" hangingPunct="1">
              <a:lnSpc>
                <a:spcPct val="90000"/>
              </a:lnSpc>
            </a:pPr>
            <a:r>
              <a:rPr lang="ar-SA" b="1" dirty="0">
                <a:latin typeface="+mn-lt"/>
                <a:cs typeface="Arial" pitchFamily="34" charset="0"/>
              </a:rPr>
              <a:t>- نوع من الجزاء يقدم للموظفين ( احترام القوانين الخاصة بالتكوين</a:t>
            </a:r>
            <a:r>
              <a:rPr lang="ar-SA" dirty="0">
                <a:cs typeface="Arial" pitchFamily="34" charset="0"/>
              </a:rPr>
              <a:t>).</a:t>
            </a:r>
          </a:p>
        </p:txBody>
      </p:sp>
      <p:sp>
        <p:nvSpPr>
          <p:cNvPr id="6" name="Rectangle 5"/>
          <p:cNvSpPr/>
          <p:nvPr/>
        </p:nvSpPr>
        <p:spPr>
          <a:xfrm>
            <a:off x="1214414" y="2500306"/>
            <a:ext cx="7600562" cy="424732"/>
          </a:xfrm>
          <a:prstGeom prst="rect">
            <a:avLst/>
          </a:prstGeom>
        </p:spPr>
        <p:txBody>
          <a:bodyPr wrap="square">
            <a:spAutoFit/>
          </a:bodyPr>
          <a:lstStyle/>
          <a:p>
            <a:pPr algn="r" rtl="1" eaLnBrk="1" hangingPunct="1">
              <a:lnSpc>
                <a:spcPct val="90000"/>
              </a:lnSpc>
            </a:pPr>
            <a:r>
              <a:rPr lang="ar-SA" b="1" dirty="0">
                <a:latin typeface="+mn-lt"/>
                <a:cs typeface="Arial" pitchFamily="34" charset="0"/>
              </a:rPr>
              <a:t>- </a:t>
            </a:r>
            <a:r>
              <a:rPr lang="ar-SA" dirty="0">
                <a:cs typeface="Arial" pitchFamily="34" charset="0"/>
              </a:rPr>
              <a:t> </a:t>
            </a:r>
            <a:r>
              <a:rPr lang="ar-SA" b="1" dirty="0">
                <a:latin typeface="+mn-lt"/>
                <a:cs typeface="Arial" pitchFamily="34" charset="0"/>
              </a:rPr>
              <a:t>وسيلة لتحفيز العمال</a:t>
            </a:r>
          </a:p>
        </p:txBody>
      </p:sp>
      <p:sp>
        <p:nvSpPr>
          <p:cNvPr id="7" name="Rectangle 6"/>
          <p:cNvSpPr/>
          <p:nvPr/>
        </p:nvSpPr>
        <p:spPr>
          <a:xfrm>
            <a:off x="1357306" y="3000372"/>
            <a:ext cx="7429536" cy="424732"/>
          </a:xfrm>
          <a:prstGeom prst="rect">
            <a:avLst/>
          </a:prstGeom>
        </p:spPr>
        <p:txBody>
          <a:bodyPr wrap="square">
            <a:spAutoFit/>
          </a:bodyPr>
          <a:lstStyle/>
          <a:p>
            <a:pPr algn="r" rtl="1" eaLnBrk="1" hangingPunct="1">
              <a:lnSpc>
                <a:spcPct val="90000"/>
              </a:lnSpc>
            </a:pPr>
            <a:r>
              <a:rPr lang="ar-SA" b="1" dirty="0">
                <a:latin typeface="+mn-lt"/>
                <a:cs typeface="Arial" pitchFamily="34" charset="0"/>
              </a:rPr>
              <a:t>- ثم أستعمل لتلبية حاجيات الموظفين للتكيف مع تطور التنظيمات </a:t>
            </a:r>
          </a:p>
        </p:txBody>
      </p:sp>
      <p:sp>
        <p:nvSpPr>
          <p:cNvPr id="8" name="Rectangle 7"/>
          <p:cNvSpPr/>
          <p:nvPr/>
        </p:nvSpPr>
        <p:spPr>
          <a:xfrm>
            <a:off x="2786050" y="3500438"/>
            <a:ext cx="6027301" cy="424732"/>
          </a:xfrm>
          <a:prstGeom prst="rect">
            <a:avLst/>
          </a:prstGeom>
        </p:spPr>
        <p:txBody>
          <a:bodyPr wrap="square">
            <a:spAutoFit/>
          </a:bodyPr>
          <a:lstStyle/>
          <a:p>
            <a:pPr algn="r" rtl="1" eaLnBrk="1" hangingPunct="1">
              <a:lnSpc>
                <a:spcPct val="90000"/>
              </a:lnSpc>
            </a:pPr>
            <a:r>
              <a:rPr lang="ar-DZ" b="1" dirty="0" smtClean="0">
                <a:latin typeface="+mn-lt"/>
                <a:cs typeface="Arial" pitchFamily="34" charset="0"/>
              </a:rPr>
              <a:t>ـ </a:t>
            </a:r>
            <a:r>
              <a:rPr lang="ar-SA" b="1" dirty="0" smtClean="0">
                <a:latin typeface="+mn-lt"/>
                <a:cs typeface="Arial" pitchFamily="34" charset="0"/>
              </a:rPr>
              <a:t>ومع  </a:t>
            </a:r>
            <a:r>
              <a:rPr lang="ar-SA" b="1" dirty="0">
                <a:latin typeface="+mn-lt"/>
                <a:cs typeface="Arial" pitchFamily="34" charset="0"/>
              </a:rPr>
              <a:t>إدخال التكنولوجيات الجديدة</a:t>
            </a:r>
            <a:r>
              <a:rPr lang="ar-SA" dirty="0">
                <a:cs typeface="Arial" pitchFamily="34" charset="0"/>
              </a:rPr>
              <a:t>.</a:t>
            </a:r>
          </a:p>
        </p:txBody>
      </p:sp>
      <p:sp>
        <p:nvSpPr>
          <p:cNvPr id="9" name="Rectangle 8"/>
          <p:cNvSpPr/>
          <p:nvPr/>
        </p:nvSpPr>
        <p:spPr>
          <a:xfrm>
            <a:off x="857224" y="3929066"/>
            <a:ext cx="8072494" cy="757130"/>
          </a:xfrm>
          <a:prstGeom prst="rect">
            <a:avLst/>
          </a:prstGeom>
        </p:spPr>
        <p:txBody>
          <a:bodyPr wrap="square">
            <a:spAutoFit/>
          </a:bodyPr>
          <a:lstStyle/>
          <a:p>
            <a:pPr algn="r" rtl="1" eaLnBrk="1" hangingPunct="1">
              <a:lnSpc>
                <a:spcPct val="90000"/>
              </a:lnSpc>
            </a:pPr>
            <a:r>
              <a:rPr lang="ar-SA" b="1" dirty="0">
                <a:cs typeface="Arial" pitchFamily="34" charset="0"/>
              </a:rPr>
              <a:t>- وبعد تبني فلسفة تسيير الموارد البشرية بدلا من تسيير المستخدمين، فإن التكوين أصبح يستعمل أيضا:</a:t>
            </a:r>
          </a:p>
        </p:txBody>
      </p:sp>
      <p:sp>
        <p:nvSpPr>
          <p:cNvPr id="10" name="Rectangle 9"/>
          <p:cNvSpPr/>
          <p:nvPr/>
        </p:nvSpPr>
        <p:spPr>
          <a:xfrm>
            <a:off x="571472" y="4786322"/>
            <a:ext cx="8215370" cy="424732"/>
          </a:xfrm>
          <a:prstGeom prst="rect">
            <a:avLst/>
          </a:prstGeom>
        </p:spPr>
        <p:txBody>
          <a:bodyPr wrap="square">
            <a:spAutoFit/>
          </a:bodyPr>
          <a:lstStyle/>
          <a:p>
            <a:pPr algn="r" rtl="1" eaLnBrk="1" hangingPunct="1">
              <a:lnSpc>
                <a:spcPct val="90000"/>
              </a:lnSpc>
            </a:pPr>
            <a:r>
              <a:rPr lang="ar-SA" b="1" dirty="0">
                <a:cs typeface="Arial" pitchFamily="34" charset="0"/>
              </a:rPr>
              <a:t>- لتطوير كفاءات الموظفين </a:t>
            </a:r>
            <a:r>
              <a:rPr lang="ar-SA" b="1" dirty="0" err="1">
                <a:cs typeface="Arial" pitchFamily="34" charset="0"/>
              </a:rPr>
              <a:t>و</a:t>
            </a:r>
            <a:r>
              <a:rPr lang="ar-SA" b="1" dirty="0">
                <a:cs typeface="Arial" pitchFamily="34" charset="0"/>
              </a:rPr>
              <a:t> وتنمية قدراتهم تبعا لأهداف </a:t>
            </a:r>
            <a:r>
              <a:rPr lang="ar-SA" b="1" dirty="0" err="1">
                <a:cs typeface="Arial" pitchFamily="34" charset="0"/>
              </a:rPr>
              <a:t>المنظ</a:t>
            </a:r>
            <a:r>
              <a:rPr lang="ar-DZ" b="1" dirty="0">
                <a:cs typeface="Arial" pitchFamily="34" charset="0"/>
              </a:rPr>
              <a:t>و</a:t>
            </a:r>
            <a:r>
              <a:rPr lang="ar-SA" b="1" dirty="0" err="1">
                <a:cs typeface="Arial" pitchFamily="34" charset="0"/>
              </a:rPr>
              <a:t>مة</a:t>
            </a:r>
            <a:r>
              <a:rPr lang="ar-SA" b="1" dirty="0">
                <a:cs typeface="Arial" pitchFamily="34" charset="0"/>
              </a:rPr>
              <a:t>.</a:t>
            </a:r>
            <a:endParaRPr lang="en-US" b="1" dirty="0">
              <a:cs typeface="Arial" pitchFamily="34" charset="0"/>
            </a:endParaRPr>
          </a:p>
        </p:txBody>
      </p:sp>
      <p:sp>
        <p:nvSpPr>
          <p:cNvPr id="11" name="Rectangle 10"/>
          <p:cNvSpPr/>
          <p:nvPr/>
        </p:nvSpPr>
        <p:spPr>
          <a:xfrm>
            <a:off x="1785918" y="5357826"/>
            <a:ext cx="6786578" cy="424732"/>
          </a:xfrm>
          <a:prstGeom prst="rect">
            <a:avLst/>
          </a:prstGeom>
        </p:spPr>
        <p:txBody>
          <a:bodyPr wrap="square">
            <a:spAutoFit/>
          </a:bodyPr>
          <a:lstStyle/>
          <a:p>
            <a:pPr algn="r" rtl="1" eaLnBrk="1" hangingPunct="1">
              <a:lnSpc>
                <a:spcPct val="90000"/>
              </a:lnSpc>
            </a:pPr>
            <a:r>
              <a:rPr lang="ar-SA" b="1" dirty="0">
                <a:cs typeface="Arial" pitchFamily="34" charset="0"/>
              </a:rPr>
              <a:t>ولهذا أصبح التكوين يعبر عن إستراتيجية فعلية</a:t>
            </a:r>
            <a:endParaRPr lang="en-US" b="1" dirty="0">
              <a:cs typeface="Arial" pitchFamily="34" charset="0"/>
            </a:endParaRPr>
          </a:p>
        </p:txBody>
      </p:sp>
      <p:sp>
        <p:nvSpPr>
          <p:cNvPr id="12" name="Rectangle 11"/>
          <p:cNvSpPr/>
          <p:nvPr/>
        </p:nvSpPr>
        <p:spPr>
          <a:xfrm>
            <a:off x="6154391" y="6000768"/>
            <a:ext cx="2632452" cy="424732"/>
          </a:xfrm>
          <a:prstGeom prst="rect">
            <a:avLst/>
          </a:prstGeom>
        </p:spPr>
        <p:txBody>
          <a:bodyPr wrap="none">
            <a:spAutoFit/>
          </a:bodyPr>
          <a:lstStyle/>
          <a:p>
            <a:pPr algn="r" rtl="1" eaLnBrk="1" hangingPunct="1">
              <a:lnSpc>
                <a:spcPct val="90000"/>
              </a:lnSpc>
            </a:pPr>
            <a:r>
              <a:rPr lang="ar-DZ" b="1" dirty="0" smtClean="0">
                <a:cs typeface="Arial" pitchFamily="34" charset="0"/>
              </a:rPr>
              <a:t>ـ </a:t>
            </a:r>
            <a:r>
              <a:rPr lang="ar-SA" b="1" dirty="0" smtClean="0">
                <a:cs typeface="Arial" pitchFamily="34" charset="0"/>
              </a:rPr>
              <a:t>ويعتبر </a:t>
            </a:r>
            <a:r>
              <a:rPr lang="ar-SA" b="1" dirty="0">
                <a:cs typeface="Arial" pitchFamily="34" charset="0"/>
              </a:rPr>
              <a:t>استثمارا حقيقيا</a:t>
            </a:r>
            <a:r>
              <a:rPr lang="fr-FR" b="1" dirty="0"/>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arn(inHorizontal)">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Bottom)">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lide(fromBottom)">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lide(fromBottom)">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Bottom)">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slide(fromBottom)">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slide(fromBottom)">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slide(fromBottom)">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slide(fromBottom)">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slide(fromBottom)">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P spid="7" grpId="0"/>
      <p:bldP spid="8" grpId="0"/>
      <p:bldP spid="9" grpId="0"/>
      <p:bldP spid="10"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bs01316_"/>
          <p:cNvPicPr>
            <a:picLocks noChangeAspect="1" noChangeArrowheads="1"/>
          </p:cNvPicPr>
          <p:nvPr/>
        </p:nvPicPr>
        <p:blipFill>
          <a:blip r:embed="rId3"/>
          <a:srcRect/>
          <a:stretch>
            <a:fillRect/>
          </a:stretch>
        </p:blipFill>
        <p:spPr bwMode="auto">
          <a:xfrm>
            <a:off x="762000" y="228600"/>
            <a:ext cx="6705600" cy="1828800"/>
          </a:xfrm>
          <a:prstGeom prst="rect">
            <a:avLst/>
          </a:prstGeom>
          <a:noFill/>
          <a:ln w="9525">
            <a:noFill/>
            <a:miter lim="800000"/>
            <a:headEnd/>
            <a:tailEnd/>
          </a:ln>
        </p:spPr>
      </p:pic>
      <p:sp>
        <p:nvSpPr>
          <p:cNvPr id="9219" name="Text Box 3"/>
          <p:cNvSpPr txBox="1">
            <a:spLocks noChangeArrowheads="1"/>
          </p:cNvSpPr>
          <p:nvPr/>
        </p:nvSpPr>
        <p:spPr bwMode="auto">
          <a:xfrm>
            <a:off x="2857500" y="571500"/>
            <a:ext cx="4191000" cy="1006475"/>
          </a:xfrm>
          <a:prstGeom prst="rect">
            <a:avLst/>
          </a:prstGeom>
          <a:noFill/>
          <a:ln w="9525">
            <a:noFill/>
            <a:miter lim="800000"/>
            <a:headEnd/>
            <a:tailEnd/>
          </a:ln>
        </p:spPr>
        <p:txBody>
          <a:bodyPr>
            <a:spAutoFit/>
          </a:bodyPr>
          <a:lstStyle/>
          <a:p>
            <a:pPr algn="ctr">
              <a:spcBef>
                <a:spcPct val="50000"/>
              </a:spcBef>
            </a:pPr>
            <a:r>
              <a:rPr lang="ar-DZ" sz="6000">
                <a:solidFill>
                  <a:srgbClr val="FFFFFF"/>
                </a:solidFill>
                <a:cs typeface="Times New Roman" pitchFamily="18" charset="0"/>
              </a:rPr>
              <a:t>كفاءات</a:t>
            </a:r>
            <a:r>
              <a:rPr lang="ar-SA" sz="6000">
                <a:solidFill>
                  <a:srgbClr val="FFFFFF"/>
                </a:solidFill>
                <a:cs typeface="Times New Roman" pitchFamily="18" charset="0"/>
              </a:rPr>
              <a:t> </a:t>
            </a:r>
            <a:r>
              <a:rPr lang="ar-DZ" sz="6000">
                <a:solidFill>
                  <a:srgbClr val="FFFFFF"/>
                </a:solidFill>
                <a:cs typeface="Times New Roman" pitchFamily="18" charset="0"/>
              </a:rPr>
              <a:t>التكوين</a:t>
            </a:r>
            <a:endParaRPr lang="fr-FR" sz="6000">
              <a:solidFill>
                <a:srgbClr val="FFFFFF"/>
              </a:solidFill>
              <a:cs typeface="Times New Roman" pitchFamily="18" charset="0"/>
            </a:endParaRPr>
          </a:p>
        </p:txBody>
      </p:sp>
      <p:sp>
        <p:nvSpPr>
          <p:cNvPr id="9220" name="AutoShape 4"/>
          <p:cNvSpPr>
            <a:spLocks noChangeArrowheads="1"/>
          </p:cNvSpPr>
          <p:nvPr/>
        </p:nvSpPr>
        <p:spPr bwMode="auto">
          <a:xfrm>
            <a:off x="5867400" y="2133600"/>
            <a:ext cx="2819400" cy="1295400"/>
          </a:xfrm>
          <a:prstGeom prst="flowChartAlternateProcess">
            <a:avLst/>
          </a:prstGeom>
          <a:solidFill>
            <a:schemeClr val="accent1"/>
          </a:solidFill>
          <a:ln w="9525">
            <a:solidFill>
              <a:schemeClr val="tx1"/>
            </a:solidFill>
            <a:miter lim="800000"/>
            <a:headEnd/>
            <a:tailEnd/>
          </a:ln>
        </p:spPr>
        <p:txBody>
          <a:bodyPr wrap="none" anchor="ctr"/>
          <a:lstStyle/>
          <a:p>
            <a:endParaRPr lang="fr-FR"/>
          </a:p>
        </p:txBody>
      </p:sp>
      <p:sp>
        <p:nvSpPr>
          <p:cNvPr id="9222" name="AutoShape 6"/>
          <p:cNvSpPr>
            <a:spLocks noChangeArrowheads="1"/>
          </p:cNvSpPr>
          <p:nvPr/>
        </p:nvSpPr>
        <p:spPr bwMode="auto">
          <a:xfrm>
            <a:off x="5867400" y="3581400"/>
            <a:ext cx="2819400" cy="1295400"/>
          </a:xfrm>
          <a:prstGeom prst="flowChartAlternateProcess">
            <a:avLst/>
          </a:prstGeom>
          <a:solidFill>
            <a:schemeClr val="accent1"/>
          </a:solidFill>
          <a:ln w="9525">
            <a:solidFill>
              <a:schemeClr val="tx1"/>
            </a:solidFill>
            <a:miter lim="800000"/>
            <a:headEnd/>
            <a:tailEnd/>
          </a:ln>
        </p:spPr>
        <p:txBody>
          <a:bodyPr wrap="none" anchor="ctr"/>
          <a:lstStyle/>
          <a:p>
            <a:endParaRPr lang="fr-FR"/>
          </a:p>
        </p:txBody>
      </p:sp>
      <p:sp>
        <p:nvSpPr>
          <p:cNvPr id="9223" name="AutoShape 7"/>
          <p:cNvSpPr>
            <a:spLocks noChangeArrowheads="1"/>
          </p:cNvSpPr>
          <p:nvPr/>
        </p:nvSpPr>
        <p:spPr bwMode="auto">
          <a:xfrm>
            <a:off x="5867400" y="5029200"/>
            <a:ext cx="2819400" cy="1295400"/>
          </a:xfrm>
          <a:prstGeom prst="flowChartAlternateProcess">
            <a:avLst/>
          </a:prstGeom>
          <a:solidFill>
            <a:schemeClr val="accent1"/>
          </a:solidFill>
          <a:ln w="9525">
            <a:solidFill>
              <a:schemeClr val="tx1"/>
            </a:solidFill>
            <a:miter lim="800000"/>
            <a:headEnd/>
            <a:tailEnd/>
          </a:ln>
        </p:spPr>
        <p:txBody>
          <a:bodyPr wrap="none" anchor="ctr"/>
          <a:lstStyle/>
          <a:p>
            <a:endParaRPr lang="fr-FR"/>
          </a:p>
        </p:txBody>
      </p:sp>
      <p:sp>
        <p:nvSpPr>
          <p:cNvPr id="9224" name="AutoShape 8"/>
          <p:cNvSpPr>
            <a:spLocks noChangeArrowheads="1"/>
          </p:cNvSpPr>
          <p:nvPr/>
        </p:nvSpPr>
        <p:spPr bwMode="auto">
          <a:xfrm rot="10790940">
            <a:off x="4800600" y="2362200"/>
            <a:ext cx="990600" cy="9144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9225" name="AutoShape 9"/>
          <p:cNvSpPr>
            <a:spLocks noChangeArrowheads="1"/>
          </p:cNvSpPr>
          <p:nvPr/>
        </p:nvSpPr>
        <p:spPr bwMode="auto">
          <a:xfrm rot="10790940">
            <a:off x="4800600" y="3733800"/>
            <a:ext cx="990600" cy="9144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9226" name="AutoShape 10"/>
          <p:cNvSpPr>
            <a:spLocks noChangeArrowheads="1"/>
          </p:cNvSpPr>
          <p:nvPr/>
        </p:nvSpPr>
        <p:spPr bwMode="auto">
          <a:xfrm rot="10790940">
            <a:off x="4800600" y="5181600"/>
            <a:ext cx="990600" cy="9144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9227" name="AutoShape 11"/>
          <p:cNvSpPr>
            <a:spLocks noChangeArrowheads="1"/>
          </p:cNvSpPr>
          <p:nvPr/>
        </p:nvSpPr>
        <p:spPr bwMode="auto">
          <a:xfrm>
            <a:off x="457200" y="2209800"/>
            <a:ext cx="4038600" cy="1295400"/>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9230" name="AutoShape 14"/>
          <p:cNvSpPr>
            <a:spLocks noChangeArrowheads="1"/>
          </p:cNvSpPr>
          <p:nvPr/>
        </p:nvSpPr>
        <p:spPr bwMode="auto">
          <a:xfrm>
            <a:off x="457200" y="3581400"/>
            <a:ext cx="4038600" cy="1295400"/>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9231" name="AutoShape 15"/>
          <p:cNvSpPr>
            <a:spLocks noChangeArrowheads="1"/>
          </p:cNvSpPr>
          <p:nvPr/>
        </p:nvSpPr>
        <p:spPr bwMode="auto">
          <a:xfrm>
            <a:off x="457200" y="4953000"/>
            <a:ext cx="4038600" cy="1295400"/>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9232" name="Text Box 16"/>
          <p:cNvSpPr txBox="1">
            <a:spLocks noChangeArrowheads="1"/>
          </p:cNvSpPr>
          <p:nvPr/>
        </p:nvSpPr>
        <p:spPr bwMode="auto">
          <a:xfrm>
            <a:off x="6172200" y="2286000"/>
            <a:ext cx="2286000" cy="1098550"/>
          </a:xfrm>
          <a:prstGeom prst="rect">
            <a:avLst/>
          </a:prstGeom>
          <a:noFill/>
          <a:ln w="9525">
            <a:noFill/>
            <a:miter lim="800000"/>
            <a:headEnd/>
            <a:tailEnd/>
          </a:ln>
        </p:spPr>
        <p:txBody>
          <a:bodyPr>
            <a:spAutoFit/>
          </a:bodyPr>
          <a:lstStyle/>
          <a:p>
            <a:pPr algn="ctr">
              <a:spcBef>
                <a:spcPct val="50000"/>
              </a:spcBef>
            </a:pPr>
            <a:r>
              <a:rPr lang="ar-SA" sz="6600">
                <a:solidFill>
                  <a:srgbClr val="FFFFFF"/>
                </a:solidFill>
                <a:cs typeface="Times New Roman" pitchFamily="18" charset="0"/>
              </a:rPr>
              <a:t>عادية</a:t>
            </a:r>
            <a:endParaRPr lang="fr-FR" sz="6600">
              <a:solidFill>
                <a:srgbClr val="FFFFFF"/>
              </a:solidFill>
              <a:cs typeface="Times New Roman" pitchFamily="18" charset="0"/>
            </a:endParaRPr>
          </a:p>
        </p:txBody>
      </p:sp>
      <p:sp>
        <p:nvSpPr>
          <p:cNvPr id="9233" name="Text Box 17"/>
          <p:cNvSpPr txBox="1">
            <a:spLocks noChangeArrowheads="1"/>
          </p:cNvSpPr>
          <p:nvPr/>
        </p:nvSpPr>
        <p:spPr bwMode="auto">
          <a:xfrm>
            <a:off x="6019800" y="3810000"/>
            <a:ext cx="2590800" cy="701675"/>
          </a:xfrm>
          <a:prstGeom prst="rect">
            <a:avLst/>
          </a:prstGeom>
          <a:noFill/>
          <a:ln w="9525">
            <a:noFill/>
            <a:miter lim="800000"/>
            <a:headEnd/>
            <a:tailEnd/>
          </a:ln>
        </p:spPr>
        <p:txBody>
          <a:bodyPr>
            <a:spAutoFit/>
          </a:bodyPr>
          <a:lstStyle/>
          <a:p>
            <a:pPr algn="ctr">
              <a:spcBef>
                <a:spcPct val="50000"/>
              </a:spcBef>
            </a:pPr>
            <a:r>
              <a:rPr lang="ar-SA" sz="4000" b="1">
                <a:solidFill>
                  <a:srgbClr val="FFFFFF"/>
                </a:solidFill>
                <a:cs typeface="Times New Roman" pitchFamily="18" charset="0"/>
              </a:rPr>
              <a:t>لحل المشكلات</a:t>
            </a:r>
            <a:endParaRPr lang="fr-FR" sz="4000" b="1">
              <a:solidFill>
                <a:srgbClr val="FFFFFF"/>
              </a:solidFill>
              <a:cs typeface="Times New Roman" pitchFamily="18" charset="0"/>
            </a:endParaRPr>
          </a:p>
        </p:txBody>
      </p:sp>
      <p:sp>
        <p:nvSpPr>
          <p:cNvPr id="9234" name="Text Box 18"/>
          <p:cNvSpPr txBox="1">
            <a:spLocks noChangeArrowheads="1"/>
          </p:cNvSpPr>
          <p:nvPr/>
        </p:nvSpPr>
        <p:spPr bwMode="auto">
          <a:xfrm>
            <a:off x="6019800" y="5105400"/>
            <a:ext cx="2590800" cy="1098550"/>
          </a:xfrm>
          <a:prstGeom prst="rect">
            <a:avLst/>
          </a:prstGeom>
          <a:noFill/>
          <a:ln w="9525">
            <a:noFill/>
            <a:miter lim="800000"/>
            <a:headEnd/>
            <a:tailEnd/>
          </a:ln>
        </p:spPr>
        <p:txBody>
          <a:bodyPr>
            <a:spAutoFit/>
          </a:bodyPr>
          <a:lstStyle/>
          <a:p>
            <a:pPr algn="ctr">
              <a:spcBef>
                <a:spcPct val="50000"/>
              </a:spcBef>
            </a:pPr>
            <a:r>
              <a:rPr lang="ar-SA" sz="6600">
                <a:solidFill>
                  <a:srgbClr val="FFFFFF"/>
                </a:solidFill>
                <a:cs typeface="Times New Roman" pitchFamily="18" charset="0"/>
              </a:rPr>
              <a:t>ابتكارية</a:t>
            </a:r>
            <a:endParaRPr lang="fr-FR" sz="6600">
              <a:solidFill>
                <a:srgbClr val="FFFFFF"/>
              </a:solidFill>
              <a:cs typeface="Times New Roman" pitchFamily="18" charset="0"/>
            </a:endParaRPr>
          </a:p>
        </p:txBody>
      </p:sp>
      <p:sp>
        <p:nvSpPr>
          <p:cNvPr id="9235" name="Text Box 19"/>
          <p:cNvSpPr txBox="1">
            <a:spLocks noChangeArrowheads="1"/>
          </p:cNvSpPr>
          <p:nvPr/>
        </p:nvSpPr>
        <p:spPr bwMode="auto">
          <a:xfrm>
            <a:off x="762000" y="2362200"/>
            <a:ext cx="3352800" cy="1066800"/>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تحافظ على استمرار المؤسسة</a:t>
            </a:r>
            <a:endParaRPr lang="fr-FR" sz="3200" b="1">
              <a:cs typeface="Times New Roman" pitchFamily="18" charset="0"/>
            </a:endParaRPr>
          </a:p>
        </p:txBody>
      </p:sp>
      <p:sp>
        <p:nvSpPr>
          <p:cNvPr id="9236" name="Text Box 20"/>
          <p:cNvSpPr txBox="1">
            <a:spLocks noChangeArrowheads="1"/>
          </p:cNvSpPr>
          <p:nvPr/>
        </p:nvSpPr>
        <p:spPr bwMode="auto">
          <a:xfrm>
            <a:off x="838200" y="3657600"/>
            <a:ext cx="3276600" cy="1066800"/>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إعادة التوازن والتغلب على مصادر الانحراف</a:t>
            </a:r>
            <a:endParaRPr lang="fr-FR" sz="3200" b="1">
              <a:cs typeface="Times New Roman" pitchFamily="18" charset="0"/>
            </a:endParaRPr>
          </a:p>
        </p:txBody>
      </p:sp>
      <p:sp>
        <p:nvSpPr>
          <p:cNvPr id="9237" name="Text Box 21"/>
          <p:cNvSpPr txBox="1">
            <a:spLocks noChangeArrowheads="1"/>
          </p:cNvSpPr>
          <p:nvPr/>
        </p:nvSpPr>
        <p:spPr bwMode="auto">
          <a:xfrm>
            <a:off x="428625" y="5072063"/>
            <a:ext cx="4090988" cy="1077912"/>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نقل المنظ</a:t>
            </a:r>
            <a:r>
              <a:rPr lang="ar-DZ" sz="3200" b="1">
                <a:cs typeface="Times New Roman" pitchFamily="18" charset="0"/>
              </a:rPr>
              <a:t>و</a:t>
            </a:r>
            <a:r>
              <a:rPr lang="ar-SA" sz="3200" b="1">
                <a:cs typeface="Times New Roman" pitchFamily="18" charset="0"/>
              </a:rPr>
              <a:t>مة لمستويات أعلى من الكفاءة</a:t>
            </a:r>
            <a:endParaRPr lang="fr-FR" sz="3200" b="1">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heckerboard(across)">
                                      <p:cBhvr>
                                        <p:cTn id="7" dur="500"/>
                                        <p:tgtEl>
                                          <p:spTgt spid="9218"/>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500" fill="hold"/>
                                        <p:tgtEl>
                                          <p:spTgt spid="9219"/>
                                        </p:tgtEl>
                                        <p:attrNameLst>
                                          <p:attrName>ppt_w</p:attrName>
                                        </p:attrNameLst>
                                      </p:cBhvr>
                                      <p:tavLst>
                                        <p:tav tm="0">
                                          <p:val>
                                            <p:fltVal val="0"/>
                                          </p:val>
                                        </p:tav>
                                        <p:tav tm="100000">
                                          <p:val>
                                            <p:strVal val="#ppt_w"/>
                                          </p:val>
                                        </p:tav>
                                      </p:tavLst>
                                    </p:anim>
                                    <p:anim calcmode="lin" valueType="num">
                                      <p:cBhvr>
                                        <p:cTn id="12" dur="500" fill="hold"/>
                                        <p:tgtEl>
                                          <p:spTgt spid="9219"/>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dissolve">
                                      <p:cBhvr>
                                        <p:cTn id="17" dur="500"/>
                                        <p:tgtEl>
                                          <p:spTgt spid="9220"/>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9232"/>
                                        </p:tgtEl>
                                        <p:attrNameLst>
                                          <p:attrName>style.visibility</p:attrName>
                                        </p:attrNameLst>
                                      </p:cBhvr>
                                      <p:to>
                                        <p:strVal val="visible"/>
                                      </p:to>
                                    </p:set>
                                    <p:animEffect transition="in" filter="blinds(horizontal)">
                                      <p:cBhvr>
                                        <p:cTn id="21" dur="500"/>
                                        <p:tgtEl>
                                          <p:spTgt spid="923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9222"/>
                                        </p:tgtEl>
                                        <p:attrNameLst>
                                          <p:attrName>style.visibility</p:attrName>
                                        </p:attrNameLst>
                                      </p:cBhvr>
                                      <p:to>
                                        <p:strVal val="visible"/>
                                      </p:to>
                                    </p:set>
                                    <p:animEffect transition="in" filter="dissolve">
                                      <p:cBhvr>
                                        <p:cTn id="26" dur="500"/>
                                        <p:tgtEl>
                                          <p:spTgt spid="9222"/>
                                        </p:tgtEl>
                                      </p:cBhvr>
                                    </p:animEffect>
                                  </p:childTnLst>
                                </p:cTn>
                              </p:par>
                            </p:childTnLst>
                          </p:cTn>
                        </p:par>
                        <p:par>
                          <p:cTn id="27" fill="hold">
                            <p:stCondLst>
                              <p:cond delay="500"/>
                            </p:stCondLst>
                            <p:childTnLst>
                              <p:par>
                                <p:cTn id="28" presetID="3" presetClass="entr" presetSubtype="10" fill="hold" grpId="0" nodeType="afterEffect">
                                  <p:stCondLst>
                                    <p:cond delay="0"/>
                                  </p:stCondLst>
                                  <p:childTnLst>
                                    <p:set>
                                      <p:cBhvr>
                                        <p:cTn id="29" dur="1" fill="hold">
                                          <p:stCondLst>
                                            <p:cond delay="0"/>
                                          </p:stCondLst>
                                        </p:cTn>
                                        <p:tgtEl>
                                          <p:spTgt spid="9233"/>
                                        </p:tgtEl>
                                        <p:attrNameLst>
                                          <p:attrName>style.visibility</p:attrName>
                                        </p:attrNameLst>
                                      </p:cBhvr>
                                      <p:to>
                                        <p:strVal val="visible"/>
                                      </p:to>
                                    </p:set>
                                    <p:animEffect transition="in" filter="blinds(horizontal)">
                                      <p:cBhvr>
                                        <p:cTn id="30" dur="500"/>
                                        <p:tgtEl>
                                          <p:spTgt spid="9233"/>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9223"/>
                                        </p:tgtEl>
                                        <p:attrNameLst>
                                          <p:attrName>style.visibility</p:attrName>
                                        </p:attrNameLst>
                                      </p:cBhvr>
                                      <p:to>
                                        <p:strVal val="visible"/>
                                      </p:to>
                                    </p:set>
                                    <p:animEffect transition="in" filter="dissolve">
                                      <p:cBhvr>
                                        <p:cTn id="35" dur="500"/>
                                        <p:tgtEl>
                                          <p:spTgt spid="9223"/>
                                        </p:tgtEl>
                                      </p:cBhvr>
                                    </p:animEffect>
                                  </p:childTnLst>
                                </p:cTn>
                              </p:par>
                            </p:childTnLst>
                          </p:cTn>
                        </p:par>
                        <p:par>
                          <p:cTn id="36" fill="hold">
                            <p:stCondLst>
                              <p:cond delay="500"/>
                            </p:stCondLst>
                            <p:childTnLst>
                              <p:par>
                                <p:cTn id="37" presetID="3" presetClass="entr" presetSubtype="10" fill="hold" grpId="0" nodeType="afterEffect">
                                  <p:stCondLst>
                                    <p:cond delay="0"/>
                                  </p:stCondLst>
                                  <p:childTnLst>
                                    <p:set>
                                      <p:cBhvr>
                                        <p:cTn id="38" dur="1" fill="hold">
                                          <p:stCondLst>
                                            <p:cond delay="0"/>
                                          </p:stCondLst>
                                        </p:cTn>
                                        <p:tgtEl>
                                          <p:spTgt spid="9234"/>
                                        </p:tgtEl>
                                        <p:attrNameLst>
                                          <p:attrName>style.visibility</p:attrName>
                                        </p:attrNameLst>
                                      </p:cBhvr>
                                      <p:to>
                                        <p:strVal val="visible"/>
                                      </p:to>
                                    </p:set>
                                    <p:animEffect transition="in" filter="blinds(horizontal)">
                                      <p:cBhvr>
                                        <p:cTn id="39" dur="500"/>
                                        <p:tgtEl>
                                          <p:spTgt spid="9234"/>
                                        </p:tgtEl>
                                      </p:cBhvr>
                                    </p:animEffect>
                                  </p:childTnLst>
                                </p:cTn>
                              </p:par>
                            </p:childTnLst>
                          </p:cTn>
                        </p:par>
                      </p:childTnLst>
                    </p:cTn>
                  </p:par>
                  <p:par>
                    <p:cTn id="40" fill="hold">
                      <p:stCondLst>
                        <p:cond delay="indefinite"/>
                      </p:stCondLst>
                      <p:childTnLst>
                        <p:par>
                          <p:cTn id="41" fill="hold">
                            <p:stCondLst>
                              <p:cond delay="0"/>
                            </p:stCondLst>
                            <p:childTnLst>
                              <p:par>
                                <p:cTn id="42" presetID="17" presetClass="entr" presetSubtype="2" fill="hold" grpId="0" nodeType="clickEffect">
                                  <p:stCondLst>
                                    <p:cond delay="0"/>
                                  </p:stCondLst>
                                  <p:childTnLst>
                                    <p:set>
                                      <p:cBhvr>
                                        <p:cTn id="43" dur="1" fill="hold">
                                          <p:stCondLst>
                                            <p:cond delay="0"/>
                                          </p:stCondLst>
                                        </p:cTn>
                                        <p:tgtEl>
                                          <p:spTgt spid="9224"/>
                                        </p:tgtEl>
                                        <p:attrNameLst>
                                          <p:attrName>style.visibility</p:attrName>
                                        </p:attrNameLst>
                                      </p:cBhvr>
                                      <p:to>
                                        <p:strVal val="visible"/>
                                      </p:to>
                                    </p:set>
                                    <p:anim calcmode="lin" valueType="num">
                                      <p:cBhvr>
                                        <p:cTn id="44" dur="500" fill="hold"/>
                                        <p:tgtEl>
                                          <p:spTgt spid="9224"/>
                                        </p:tgtEl>
                                        <p:attrNameLst>
                                          <p:attrName>ppt_x</p:attrName>
                                        </p:attrNameLst>
                                      </p:cBhvr>
                                      <p:tavLst>
                                        <p:tav tm="0">
                                          <p:val>
                                            <p:strVal val="#ppt_x+#ppt_w/2"/>
                                          </p:val>
                                        </p:tav>
                                        <p:tav tm="100000">
                                          <p:val>
                                            <p:strVal val="#ppt_x"/>
                                          </p:val>
                                        </p:tav>
                                      </p:tavLst>
                                    </p:anim>
                                    <p:anim calcmode="lin" valueType="num">
                                      <p:cBhvr>
                                        <p:cTn id="45" dur="500" fill="hold"/>
                                        <p:tgtEl>
                                          <p:spTgt spid="9224"/>
                                        </p:tgtEl>
                                        <p:attrNameLst>
                                          <p:attrName>ppt_y</p:attrName>
                                        </p:attrNameLst>
                                      </p:cBhvr>
                                      <p:tavLst>
                                        <p:tav tm="0">
                                          <p:val>
                                            <p:strVal val="#ppt_y"/>
                                          </p:val>
                                        </p:tav>
                                        <p:tav tm="100000">
                                          <p:val>
                                            <p:strVal val="#ppt_y"/>
                                          </p:val>
                                        </p:tav>
                                      </p:tavLst>
                                    </p:anim>
                                    <p:anim calcmode="lin" valueType="num">
                                      <p:cBhvr>
                                        <p:cTn id="46" dur="500" fill="hold"/>
                                        <p:tgtEl>
                                          <p:spTgt spid="9224"/>
                                        </p:tgtEl>
                                        <p:attrNameLst>
                                          <p:attrName>ppt_w</p:attrName>
                                        </p:attrNameLst>
                                      </p:cBhvr>
                                      <p:tavLst>
                                        <p:tav tm="0">
                                          <p:val>
                                            <p:fltVal val="0"/>
                                          </p:val>
                                        </p:tav>
                                        <p:tav tm="100000">
                                          <p:val>
                                            <p:strVal val="#ppt_w"/>
                                          </p:val>
                                        </p:tav>
                                      </p:tavLst>
                                    </p:anim>
                                    <p:anim calcmode="lin" valueType="num">
                                      <p:cBhvr>
                                        <p:cTn id="47" dur="500" fill="hold"/>
                                        <p:tgtEl>
                                          <p:spTgt spid="9224"/>
                                        </p:tgtEl>
                                        <p:attrNameLst>
                                          <p:attrName>ppt_h</p:attrName>
                                        </p:attrNameLst>
                                      </p:cBhvr>
                                      <p:tavLst>
                                        <p:tav tm="0">
                                          <p:val>
                                            <p:strVal val="#ppt_h"/>
                                          </p:val>
                                        </p:tav>
                                        <p:tav tm="100000">
                                          <p:val>
                                            <p:strVal val="#ppt_h"/>
                                          </p:val>
                                        </p:tav>
                                      </p:tavLst>
                                    </p:anim>
                                  </p:childTnLst>
                                </p:cTn>
                              </p:par>
                            </p:childTnLst>
                          </p:cTn>
                        </p:par>
                        <p:par>
                          <p:cTn id="48" fill="hold">
                            <p:stCondLst>
                              <p:cond delay="500"/>
                            </p:stCondLst>
                            <p:childTnLst>
                              <p:par>
                                <p:cTn id="49" presetID="9" presetClass="entr" presetSubtype="0" fill="hold" grpId="0" nodeType="afterEffect">
                                  <p:stCondLst>
                                    <p:cond delay="0"/>
                                  </p:stCondLst>
                                  <p:childTnLst>
                                    <p:set>
                                      <p:cBhvr>
                                        <p:cTn id="50" dur="1" fill="hold">
                                          <p:stCondLst>
                                            <p:cond delay="0"/>
                                          </p:stCondLst>
                                        </p:cTn>
                                        <p:tgtEl>
                                          <p:spTgt spid="9227"/>
                                        </p:tgtEl>
                                        <p:attrNameLst>
                                          <p:attrName>style.visibility</p:attrName>
                                        </p:attrNameLst>
                                      </p:cBhvr>
                                      <p:to>
                                        <p:strVal val="visible"/>
                                      </p:to>
                                    </p:set>
                                    <p:animEffect transition="in" filter="dissolve">
                                      <p:cBhvr>
                                        <p:cTn id="51" dur="500"/>
                                        <p:tgtEl>
                                          <p:spTgt spid="9227"/>
                                        </p:tgtEl>
                                      </p:cBhvr>
                                    </p:animEffect>
                                  </p:childTnLst>
                                </p:cTn>
                              </p:par>
                            </p:childTnLst>
                          </p:cTn>
                        </p:par>
                        <p:par>
                          <p:cTn id="52" fill="hold">
                            <p:stCondLst>
                              <p:cond delay="1000"/>
                            </p:stCondLst>
                            <p:childTnLst>
                              <p:par>
                                <p:cTn id="53" presetID="3" presetClass="entr" presetSubtype="10" fill="hold" grpId="0" nodeType="afterEffect">
                                  <p:stCondLst>
                                    <p:cond delay="0"/>
                                  </p:stCondLst>
                                  <p:childTnLst>
                                    <p:set>
                                      <p:cBhvr>
                                        <p:cTn id="54" dur="1" fill="hold">
                                          <p:stCondLst>
                                            <p:cond delay="0"/>
                                          </p:stCondLst>
                                        </p:cTn>
                                        <p:tgtEl>
                                          <p:spTgt spid="9235"/>
                                        </p:tgtEl>
                                        <p:attrNameLst>
                                          <p:attrName>style.visibility</p:attrName>
                                        </p:attrNameLst>
                                      </p:cBhvr>
                                      <p:to>
                                        <p:strVal val="visible"/>
                                      </p:to>
                                    </p:set>
                                    <p:animEffect transition="in" filter="blinds(horizontal)">
                                      <p:cBhvr>
                                        <p:cTn id="55" dur="500"/>
                                        <p:tgtEl>
                                          <p:spTgt spid="9235"/>
                                        </p:tgtEl>
                                      </p:cBhvr>
                                    </p:animEffect>
                                  </p:childTnLst>
                                </p:cTn>
                              </p:par>
                            </p:childTnLst>
                          </p:cTn>
                        </p:par>
                      </p:childTnLst>
                    </p:cTn>
                  </p:par>
                  <p:par>
                    <p:cTn id="56" fill="hold">
                      <p:stCondLst>
                        <p:cond delay="indefinite"/>
                      </p:stCondLst>
                      <p:childTnLst>
                        <p:par>
                          <p:cTn id="57" fill="hold">
                            <p:stCondLst>
                              <p:cond delay="0"/>
                            </p:stCondLst>
                            <p:childTnLst>
                              <p:par>
                                <p:cTn id="58" presetID="17" presetClass="entr" presetSubtype="2" fill="hold" grpId="0" nodeType="clickEffect">
                                  <p:stCondLst>
                                    <p:cond delay="0"/>
                                  </p:stCondLst>
                                  <p:childTnLst>
                                    <p:set>
                                      <p:cBhvr>
                                        <p:cTn id="59" dur="1" fill="hold">
                                          <p:stCondLst>
                                            <p:cond delay="0"/>
                                          </p:stCondLst>
                                        </p:cTn>
                                        <p:tgtEl>
                                          <p:spTgt spid="9225"/>
                                        </p:tgtEl>
                                        <p:attrNameLst>
                                          <p:attrName>style.visibility</p:attrName>
                                        </p:attrNameLst>
                                      </p:cBhvr>
                                      <p:to>
                                        <p:strVal val="visible"/>
                                      </p:to>
                                    </p:set>
                                    <p:anim calcmode="lin" valueType="num">
                                      <p:cBhvr>
                                        <p:cTn id="60" dur="500" fill="hold"/>
                                        <p:tgtEl>
                                          <p:spTgt spid="9225"/>
                                        </p:tgtEl>
                                        <p:attrNameLst>
                                          <p:attrName>ppt_x</p:attrName>
                                        </p:attrNameLst>
                                      </p:cBhvr>
                                      <p:tavLst>
                                        <p:tav tm="0">
                                          <p:val>
                                            <p:strVal val="#ppt_x+#ppt_w/2"/>
                                          </p:val>
                                        </p:tav>
                                        <p:tav tm="100000">
                                          <p:val>
                                            <p:strVal val="#ppt_x"/>
                                          </p:val>
                                        </p:tav>
                                      </p:tavLst>
                                    </p:anim>
                                    <p:anim calcmode="lin" valueType="num">
                                      <p:cBhvr>
                                        <p:cTn id="61" dur="500" fill="hold"/>
                                        <p:tgtEl>
                                          <p:spTgt spid="9225"/>
                                        </p:tgtEl>
                                        <p:attrNameLst>
                                          <p:attrName>ppt_y</p:attrName>
                                        </p:attrNameLst>
                                      </p:cBhvr>
                                      <p:tavLst>
                                        <p:tav tm="0">
                                          <p:val>
                                            <p:strVal val="#ppt_y"/>
                                          </p:val>
                                        </p:tav>
                                        <p:tav tm="100000">
                                          <p:val>
                                            <p:strVal val="#ppt_y"/>
                                          </p:val>
                                        </p:tav>
                                      </p:tavLst>
                                    </p:anim>
                                    <p:anim calcmode="lin" valueType="num">
                                      <p:cBhvr>
                                        <p:cTn id="62" dur="500" fill="hold"/>
                                        <p:tgtEl>
                                          <p:spTgt spid="9225"/>
                                        </p:tgtEl>
                                        <p:attrNameLst>
                                          <p:attrName>ppt_w</p:attrName>
                                        </p:attrNameLst>
                                      </p:cBhvr>
                                      <p:tavLst>
                                        <p:tav tm="0">
                                          <p:val>
                                            <p:fltVal val="0"/>
                                          </p:val>
                                        </p:tav>
                                        <p:tav tm="100000">
                                          <p:val>
                                            <p:strVal val="#ppt_w"/>
                                          </p:val>
                                        </p:tav>
                                      </p:tavLst>
                                    </p:anim>
                                    <p:anim calcmode="lin" valueType="num">
                                      <p:cBhvr>
                                        <p:cTn id="63" dur="500" fill="hold"/>
                                        <p:tgtEl>
                                          <p:spTgt spid="9225"/>
                                        </p:tgtEl>
                                        <p:attrNameLst>
                                          <p:attrName>ppt_h</p:attrName>
                                        </p:attrNameLst>
                                      </p:cBhvr>
                                      <p:tavLst>
                                        <p:tav tm="0">
                                          <p:val>
                                            <p:strVal val="#ppt_h"/>
                                          </p:val>
                                        </p:tav>
                                        <p:tav tm="100000">
                                          <p:val>
                                            <p:strVal val="#ppt_h"/>
                                          </p:val>
                                        </p:tav>
                                      </p:tavLst>
                                    </p:anim>
                                  </p:childTnLst>
                                </p:cTn>
                              </p:par>
                            </p:childTnLst>
                          </p:cTn>
                        </p:par>
                        <p:par>
                          <p:cTn id="64" fill="hold">
                            <p:stCondLst>
                              <p:cond delay="500"/>
                            </p:stCondLst>
                            <p:childTnLst>
                              <p:par>
                                <p:cTn id="65" presetID="9" presetClass="entr" presetSubtype="0" fill="hold" grpId="0" nodeType="afterEffect">
                                  <p:stCondLst>
                                    <p:cond delay="0"/>
                                  </p:stCondLst>
                                  <p:childTnLst>
                                    <p:set>
                                      <p:cBhvr>
                                        <p:cTn id="66" dur="1" fill="hold">
                                          <p:stCondLst>
                                            <p:cond delay="0"/>
                                          </p:stCondLst>
                                        </p:cTn>
                                        <p:tgtEl>
                                          <p:spTgt spid="9230"/>
                                        </p:tgtEl>
                                        <p:attrNameLst>
                                          <p:attrName>style.visibility</p:attrName>
                                        </p:attrNameLst>
                                      </p:cBhvr>
                                      <p:to>
                                        <p:strVal val="visible"/>
                                      </p:to>
                                    </p:set>
                                    <p:animEffect transition="in" filter="dissolve">
                                      <p:cBhvr>
                                        <p:cTn id="67" dur="500"/>
                                        <p:tgtEl>
                                          <p:spTgt spid="9230"/>
                                        </p:tgtEl>
                                      </p:cBhvr>
                                    </p:animEffect>
                                  </p:childTnLst>
                                </p:cTn>
                              </p:par>
                            </p:childTnLst>
                          </p:cTn>
                        </p:par>
                        <p:par>
                          <p:cTn id="68" fill="hold">
                            <p:stCondLst>
                              <p:cond delay="1000"/>
                            </p:stCondLst>
                            <p:childTnLst>
                              <p:par>
                                <p:cTn id="69" presetID="3" presetClass="entr" presetSubtype="10" fill="hold" grpId="0" nodeType="afterEffect">
                                  <p:stCondLst>
                                    <p:cond delay="0"/>
                                  </p:stCondLst>
                                  <p:childTnLst>
                                    <p:set>
                                      <p:cBhvr>
                                        <p:cTn id="70" dur="1" fill="hold">
                                          <p:stCondLst>
                                            <p:cond delay="0"/>
                                          </p:stCondLst>
                                        </p:cTn>
                                        <p:tgtEl>
                                          <p:spTgt spid="9236"/>
                                        </p:tgtEl>
                                        <p:attrNameLst>
                                          <p:attrName>style.visibility</p:attrName>
                                        </p:attrNameLst>
                                      </p:cBhvr>
                                      <p:to>
                                        <p:strVal val="visible"/>
                                      </p:to>
                                    </p:set>
                                    <p:animEffect transition="in" filter="blinds(horizontal)">
                                      <p:cBhvr>
                                        <p:cTn id="71" dur="500"/>
                                        <p:tgtEl>
                                          <p:spTgt spid="9236"/>
                                        </p:tgtEl>
                                      </p:cBhvr>
                                    </p:animEffect>
                                  </p:childTnLst>
                                </p:cTn>
                              </p:par>
                            </p:childTnLst>
                          </p:cTn>
                        </p:par>
                      </p:childTnLst>
                    </p:cTn>
                  </p:par>
                  <p:par>
                    <p:cTn id="72" fill="hold">
                      <p:stCondLst>
                        <p:cond delay="indefinite"/>
                      </p:stCondLst>
                      <p:childTnLst>
                        <p:par>
                          <p:cTn id="73" fill="hold">
                            <p:stCondLst>
                              <p:cond delay="0"/>
                            </p:stCondLst>
                            <p:childTnLst>
                              <p:par>
                                <p:cTn id="74" presetID="17" presetClass="entr" presetSubtype="2" fill="hold" grpId="0" nodeType="clickEffect">
                                  <p:stCondLst>
                                    <p:cond delay="0"/>
                                  </p:stCondLst>
                                  <p:childTnLst>
                                    <p:set>
                                      <p:cBhvr>
                                        <p:cTn id="75" dur="1" fill="hold">
                                          <p:stCondLst>
                                            <p:cond delay="0"/>
                                          </p:stCondLst>
                                        </p:cTn>
                                        <p:tgtEl>
                                          <p:spTgt spid="9226"/>
                                        </p:tgtEl>
                                        <p:attrNameLst>
                                          <p:attrName>style.visibility</p:attrName>
                                        </p:attrNameLst>
                                      </p:cBhvr>
                                      <p:to>
                                        <p:strVal val="visible"/>
                                      </p:to>
                                    </p:set>
                                    <p:anim calcmode="lin" valueType="num">
                                      <p:cBhvr>
                                        <p:cTn id="76" dur="500" fill="hold"/>
                                        <p:tgtEl>
                                          <p:spTgt spid="9226"/>
                                        </p:tgtEl>
                                        <p:attrNameLst>
                                          <p:attrName>ppt_x</p:attrName>
                                        </p:attrNameLst>
                                      </p:cBhvr>
                                      <p:tavLst>
                                        <p:tav tm="0">
                                          <p:val>
                                            <p:strVal val="#ppt_x+#ppt_w/2"/>
                                          </p:val>
                                        </p:tav>
                                        <p:tav tm="100000">
                                          <p:val>
                                            <p:strVal val="#ppt_x"/>
                                          </p:val>
                                        </p:tav>
                                      </p:tavLst>
                                    </p:anim>
                                    <p:anim calcmode="lin" valueType="num">
                                      <p:cBhvr>
                                        <p:cTn id="77" dur="500" fill="hold"/>
                                        <p:tgtEl>
                                          <p:spTgt spid="9226"/>
                                        </p:tgtEl>
                                        <p:attrNameLst>
                                          <p:attrName>ppt_y</p:attrName>
                                        </p:attrNameLst>
                                      </p:cBhvr>
                                      <p:tavLst>
                                        <p:tav tm="0">
                                          <p:val>
                                            <p:strVal val="#ppt_y"/>
                                          </p:val>
                                        </p:tav>
                                        <p:tav tm="100000">
                                          <p:val>
                                            <p:strVal val="#ppt_y"/>
                                          </p:val>
                                        </p:tav>
                                      </p:tavLst>
                                    </p:anim>
                                    <p:anim calcmode="lin" valueType="num">
                                      <p:cBhvr>
                                        <p:cTn id="78" dur="500" fill="hold"/>
                                        <p:tgtEl>
                                          <p:spTgt spid="9226"/>
                                        </p:tgtEl>
                                        <p:attrNameLst>
                                          <p:attrName>ppt_w</p:attrName>
                                        </p:attrNameLst>
                                      </p:cBhvr>
                                      <p:tavLst>
                                        <p:tav tm="0">
                                          <p:val>
                                            <p:fltVal val="0"/>
                                          </p:val>
                                        </p:tav>
                                        <p:tav tm="100000">
                                          <p:val>
                                            <p:strVal val="#ppt_w"/>
                                          </p:val>
                                        </p:tav>
                                      </p:tavLst>
                                    </p:anim>
                                    <p:anim calcmode="lin" valueType="num">
                                      <p:cBhvr>
                                        <p:cTn id="79" dur="500" fill="hold"/>
                                        <p:tgtEl>
                                          <p:spTgt spid="9226"/>
                                        </p:tgtEl>
                                        <p:attrNameLst>
                                          <p:attrName>ppt_h</p:attrName>
                                        </p:attrNameLst>
                                      </p:cBhvr>
                                      <p:tavLst>
                                        <p:tav tm="0">
                                          <p:val>
                                            <p:strVal val="#ppt_h"/>
                                          </p:val>
                                        </p:tav>
                                        <p:tav tm="100000">
                                          <p:val>
                                            <p:strVal val="#ppt_h"/>
                                          </p:val>
                                        </p:tav>
                                      </p:tavLst>
                                    </p:anim>
                                  </p:childTnLst>
                                </p:cTn>
                              </p:par>
                            </p:childTnLst>
                          </p:cTn>
                        </p:par>
                        <p:par>
                          <p:cTn id="80" fill="hold">
                            <p:stCondLst>
                              <p:cond delay="500"/>
                            </p:stCondLst>
                            <p:childTnLst>
                              <p:par>
                                <p:cTn id="81" presetID="9" presetClass="entr" presetSubtype="0" fill="hold" grpId="0" nodeType="afterEffect">
                                  <p:stCondLst>
                                    <p:cond delay="0"/>
                                  </p:stCondLst>
                                  <p:childTnLst>
                                    <p:set>
                                      <p:cBhvr>
                                        <p:cTn id="82" dur="1" fill="hold">
                                          <p:stCondLst>
                                            <p:cond delay="0"/>
                                          </p:stCondLst>
                                        </p:cTn>
                                        <p:tgtEl>
                                          <p:spTgt spid="9231"/>
                                        </p:tgtEl>
                                        <p:attrNameLst>
                                          <p:attrName>style.visibility</p:attrName>
                                        </p:attrNameLst>
                                      </p:cBhvr>
                                      <p:to>
                                        <p:strVal val="visible"/>
                                      </p:to>
                                    </p:set>
                                    <p:animEffect transition="in" filter="dissolve">
                                      <p:cBhvr>
                                        <p:cTn id="83" dur="500"/>
                                        <p:tgtEl>
                                          <p:spTgt spid="9231"/>
                                        </p:tgtEl>
                                      </p:cBhvr>
                                    </p:animEffect>
                                  </p:childTnLst>
                                </p:cTn>
                              </p:par>
                            </p:childTnLst>
                          </p:cTn>
                        </p:par>
                        <p:par>
                          <p:cTn id="84" fill="hold">
                            <p:stCondLst>
                              <p:cond delay="1000"/>
                            </p:stCondLst>
                            <p:childTnLst>
                              <p:par>
                                <p:cTn id="85" presetID="3" presetClass="entr" presetSubtype="10" fill="hold" grpId="0" nodeType="afterEffect">
                                  <p:stCondLst>
                                    <p:cond delay="0"/>
                                  </p:stCondLst>
                                  <p:childTnLst>
                                    <p:set>
                                      <p:cBhvr>
                                        <p:cTn id="86" dur="1" fill="hold">
                                          <p:stCondLst>
                                            <p:cond delay="0"/>
                                          </p:stCondLst>
                                        </p:cTn>
                                        <p:tgtEl>
                                          <p:spTgt spid="9237"/>
                                        </p:tgtEl>
                                        <p:attrNameLst>
                                          <p:attrName>style.visibility</p:attrName>
                                        </p:attrNameLst>
                                      </p:cBhvr>
                                      <p:to>
                                        <p:strVal val="visible"/>
                                      </p:to>
                                    </p:set>
                                    <p:animEffect transition="in" filter="blinds(horizontal)">
                                      <p:cBhvr>
                                        <p:cTn id="87" dur="500"/>
                                        <p:tgtEl>
                                          <p:spTgt spid="9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P spid="9220" grpId="0" animBg="1"/>
      <p:bldP spid="9222" grpId="0" animBg="1"/>
      <p:bldP spid="9223" grpId="0" animBg="1"/>
      <p:bldP spid="9224" grpId="0" animBg="1"/>
      <p:bldP spid="9225" grpId="0" animBg="1"/>
      <p:bldP spid="9226" grpId="0" animBg="1"/>
      <p:bldP spid="9227" grpId="0" animBg="1"/>
      <p:bldP spid="9230" grpId="0" animBg="1"/>
      <p:bldP spid="9231" grpId="0" animBg="1"/>
      <p:bldP spid="9232" grpId="0" autoUpdateAnimBg="0"/>
      <p:bldP spid="9233" grpId="0" autoUpdateAnimBg="0"/>
      <p:bldP spid="9234" grpId="0" autoUpdateAnimBg="0"/>
      <p:bldP spid="9235" grpId="0" autoUpdateAnimBg="0"/>
      <p:bldP spid="9236" grpId="0" autoUpdateAnimBg="0"/>
      <p:bldP spid="923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2819400" y="4267200"/>
            <a:ext cx="1600200" cy="1066800"/>
            <a:chOff x="1776" y="2688"/>
            <a:chExt cx="1008" cy="672"/>
          </a:xfrm>
        </p:grpSpPr>
        <p:sp>
          <p:nvSpPr>
            <p:cNvPr id="10264" name="AutoShape 9"/>
            <p:cNvSpPr>
              <a:spLocks noChangeArrowheads="1"/>
            </p:cNvSpPr>
            <p:nvPr/>
          </p:nvSpPr>
          <p:spPr bwMode="auto">
            <a:xfrm rot="10800000">
              <a:off x="1776" y="2688"/>
              <a:ext cx="1008" cy="672"/>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4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10265" name="Text Box 10"/>
            <p:cNvSpPr txBox="1">
              <a:spLocks noChangeArrowheads="1"/>
            </p:cNvSpPr>
            <p:nvPr/>
          </p:nvSpPr>
          <p:spPr bwMode="auto">
            <a:xfrm>
              <a:off x="1920" y="2880"/>
              <a:ext cx="768" cy="327"/>
            </a:xfrm>
            <a:prstGeom prst="rect">
              <a:avLst/>
            </a:prstGeom>
            <a:noFill/>
            <a:ln w="9525">
              <a:noFill/>
              <a:miter lim="800000"/>
              <a:headEnd/>
              <a:tailEnd/>
            </a:ln>
          </p:spPr>
          <p:txBody>
            <a:bodyPr>
              <a:spAutoFit/>
            </a:bodyPr>
            <a:lstStyle/>
            <a:p>
              <a:pPr>
                <a:spcBef>
                  <a:spcPct val="50000"/>
                </a:spcBef>
              </a:pPr>
              <a:r>
                <a:rPr lang="ar-SA" sz="2800" b="1">
                  <a:cs typeface="Times New Roman" pitchFamily="18" charset="0"/>
                </a:rPr>
                <a:t>لمعالجة</a:t>
              </a:r>
              <a:endParaRPr lang="fr-FR" sz="2800" b="1">
                <a:cs typeface="Times New Roman" pitchFamily="18" charset="0"/>
              </a:endParaRPr>
            </a:p>
          </p:txBody>
        </p:sp>
      </p:grpSp>
      <p:grpSp>
        <p:nvGrpSpPr>
          <p:cNvPr id="3" name="Group 20"/>
          <p:cNvGrpSpPr>
            <a:grpSpLocks/>
          </p:cNvGrpSpPr>
          <p:nvPr/>
        </p:nvGrpSpPr>
        <p:grpSpPr bwMode="auto">
          <a:xfrm>
            <a:off x="4114800" y="3962400"/>
            <a:ext cx="3124200" cy="1295400"/>
            <a:chOff x="2592" y="2496"/>
            <a:chExt cx="1968" cy="816"/>
          </a:xfrm>
        </p:grpSpPr>
        <p:sp>
          <p:nvSpPr>
            <p:cNvPr id="10260" name="AutoShape 5"/>
            <p:cNvSpPr>
              <a:spLocks noChangeArrowheads="1"/>
            </p:cNvSpPr>
            <p:nvPr/>
          </p:nvSpPr>
          <p:spPr bwMode="auto">
            <a:xfrm>
              <a:off x="3936" y="2496"/>
              <a:ext cx="624" cy="672"/>
            </a:xfrm>
            <a:prstGeom prst="curvedLeftArrow">
              <a:avLst>
                <a:gd name="adj1" fmla="val 21538"/>
                <a:gd name="adj2" fmla="val 43077"/>
                <a:gd name="adj3" fmla="val 33333"/>
              </a:avLst>
            </a:prstGeom>
            <a:solidFill>
              <a:schemeClr val="accent1"/>
            </a:solidFill>
            <a:ln w="9525">
              <a:solidFill>
                <a:schemeClr val="tx1"/>
              </a:solidFill>
              <a:miter lim="800000"/>
              <a:headEnd/>
              <a:tailEnd/>
            </a:ln>
          </p:spPr>
          <p:txBody>
            <a:bodyPr wrap="none" anchor="ctr"/>
            <a:lstStyle/>
            <a:p>
              <a:endParaRPr lang="fr-FR"/>
            </a:p>
          </p:txBody>
        </p:sp>
        <p:sp>
          <p:nvSpPr>
            <p:cNvPr id="10261" name="AutoShape 7"/>
            <p:cNvSpPr>
              <a:spLocks noChangeArrowheads="1"/>
            </p:cNvSpPr>
            <p:nvPr/>
          </p:nvSpPr>
          <p:spPr bwMode="auto">
            <a:xfrm rot="-10739967">
              <a:off x="3648" y="2928"/>
              <a:ext cx="336" cy="192"/>
            </a:xfrm>
            <a:prstGeom prst="chevron">
              <a:avLst>
                <a:gd name="adj" fmla="val 73395"/>
              </a:avLst>
            </a:prstGeom>
            <a:solidFill>
              <a:schemeClr val="accent1"/>
            </a:solidFill>
            <a:ln w="9525">
              <a:solidFill>
                <a:schemeClr val="tx1"/>
              </a:solidFill>
              <a:miter lim="800000"/>
              <a:headEnd/>
              <a:tailEnd/>
            </a:ln>
          </p:spPr>
          <p:txBody>
            <a:bodyPr wrap="none" anchor="ctr"/>
            <a:lstStyle/>
            <a:p>
              <a:endParaRPr lang="fr-FR"/>
            </a:p>
          </p:txBody>
        </p:sp>
        <p:sp>
          <p:nvSpPr>
            <p:cNvPr id="10262" name="AutoShape 6"/>
            <p:cNvSpPr>
              <a:spLocks noChangeArrowheads="1"/>
            </p:cNvSpPr>
            <p:nvPr/>
          </p:nvSpPr>
          <p:spPr bwMode="auto">
            <a:xfrm>
              <a:off x="2592" y="2736"/>
              <a:ext cx="1152" cy="576"/>
            </a:xfrm>
            <a:prstGeom prst="roundRect">
              <a:avLst>
                <a:gd name="adj" fmla="val 16667"/>
              </a:avLst>
            </a:prstGeom>
            <a:solidFill>
              <a:schemeClr val="accent1"/>
            </a:solidFill>
            <a:ln w="9525">
              <a:solidFill>
                <a:schemeClr val="tx1"/>
              </a:solidFill>
              <a:round/>
              <a:headEnd/>
              <a:tailEnd/>
            </a:ln>
          </p:spPr>
          <p:txBody>
            <a:bodyPr wrap="none" anchor="ctr"/>
            <a:lstStyle/>
            <a:p>
              <a:endParaRPr lang="fr-FR"/>
            </a:p>
          </p:txBody>
        </p:sp>
        <p:sp>
          <p:nvSpPr>
            <p:cNvPr id="10263" name="Text Box 8"/>
            <p:cNvSpPr txBox="1">
              <a:spLocks noChangeArrowheads="1"/>
            </p:cNvSpPr>
            <p:nvPr/>
          </p:nvSpPr>
          <p:spPr bwMode="auto">
            <a:xfrm>
              <a:off x="2640" y="2784"/>
              <a:ext cx="1056" cy="480"/>
            </a:xfrm>
            <a:prstGeom prst="rect">
              <a:avLst/>
            </a:prstGeom>
            <a:noFill/>
            <a:ln w="9525">
              <a:noFill/>
              <a:miter lim="800000"/>
              <a:headEnd/>
              <a:tailEnd/>
            </a:ln>
          </p:spPr>
          <p:txBody>
            <a:bodyPr>
              <a:spAutoFit/>
            </a:bodyPr>
            <a:lstStyle/>
            <a:p>
              <a:pPr algn="ctr" rtl="1">
                <a:spcBef>
                  <a:spcPct val="50000"/>
                </a:spcBef>
              </a:pPr>
              <a:r>
                <a:rPr lang="ar-SA" sz="4400" b="1">
                  <a:cs typeface="Times New Roman" pitchFamily="18" charset="0"/>
                </a:rPr>
                <a:t>الـفـرد</a:t>
              </a:r>
              <a:endParaRPr lang="fr-FR" sz="4400" b="1">
                <a:cs typeface="Times New Roman" pitchFamily="18" charset="0"/>
              </a:endParaRPr>
            </a:p>
          </p:txBody>
        </p:sp>
      </p:grpSp>
      <p:pic>
        <p:nvPicPr>
          <p:cNvPr id="10244" name="Picture 2" descr="pe01476_"/>
          <p:cNvPicPr>
            <a:picLocks noChangeAspect="1" noChangeArrowheads="1"/>
          </p:cNvPicPr>
          <p:nvPr/>
        </p:nvPicPr>
        <p:blipFill>
          <a:blip r:embed="rId3"/>
          <a:srcRect/>
          <a:stretch>
            <a:fillRect/>
          </a:stretch>
        </p:blipFill>
        <p:spPr bwMode="auto">
          <a:xfrm>
            <a:off x="533400" y="228600"/>
            <a:ext cx="8229600" cy="3048000"/>
          </a:xfrm>
          <a:prstGeom prst="rect">
            <a:avLst/>
          </a:prstGeom>
          <a:noFill/>
          <a:ln w="9525">
            <a:noFill/>
            <a:miter lim="800000"/>
            <a:headEnd/>
            <a:tailEnd/>
          </a:ln>
        </p:spPr>
      </p:pic>
      <p:grpSp>
        <p:nvGrpSpPr>
          <p:cNvPr id="4" name="Group 18"/>
          <p:cNvGrpSpPr>
            <a:grpSpLocks/>
          </p:cNvGrpSpPr>
          <p:nvPr/>
        </p:nvGrpSpPr>
        <p:grpSpPr bwMode="auto">
          <a:xfrm>
            <a:off x="3886200" y="3352800"/>
            <a:ext cx="4953000" cy="914400"/>
            <a:chOff x="2448" y="2112"/>
            <a:chExt cx="3120" cy="576"/>
          </a:xfrm>
        </p:grpSpPr>
        <p:sp>
          <p:nvSpPr>
            <p:cNvPr id="10258" name="AutoShape 17"/>
            <p:cNvSpPr>
              <a:spLocks noChangeArrowheads="1"/>
            </p:cNvSpPr>
            <p:nvPr/>
          </p:nvSpPr>
          <p:spPr bwMode="auto">
            <a:xfrm>
              <a:off x="2448" y="2112"/>
              <a:ext cx="3120" cy="576"/>
            </a:xfrm>
            <a:prstGeom prst="flowChartPunchedTape">
              <a:avLst/>
            </a:prstGeom>
            <a:solidFill>
              <a:schemeClr val="accent1"/>
            </a:solidFill>
            <a:ln w="9525">
              <a:solidFill>
                <a:schemeClr val="tx1"/>
              </a:solidFill>
              <a:miter lim="800000"/>
              <a:headEnd/>
              <a:tailEnd/>
            </a:ln>
          </p:spPr>
          <p:txBody>
            <a:bodyPr wrap="none" anchor="ctr"/>
            <a:lstStyle/>
            <a:p>
              <a:endParaRPr lang="fr-FR"/>
            </a:p>
          </p:txBody>
        </p:sp>
        <p:sp>
          <p:nvSpPr>
            <p:cNvPr id="10259" name="Text Box 3"/>
            <p:cNvSpPr txBox="1">
              <a:spLocks noChangeArrowheads="1"/>
            </p:cNvSpPr>
            <p:nvPr/>
          </p:nvSpPr>
          <p:spPr bwMode="auto">
            <a:xfrm>
              <a:off x="2592" y="2160"/>
              <a:ext cx="2880" cy="442"/>
            </a:xfrm>
            <a:prstGeom prst="rect">
              <a:avLst/>
            </a:prstGeom>
            <a:noFill/>
            <a:ln w="9525">
              <a:noFill/>
              <a:miter lim="800000"/>
              <a:headEnd/>
              <a:tailEnd/>
            </a:ln>
          </p:spPr>
          <p:txBody>
            <a:bodyPr>
              <a:spAutoFit/>
            </a:bodyPr>
            <a:lstStyle/>
            <a:p>
              <a:pPr algn="r" rtl="1">
                <a:spcBef>
                  <a:spcPct val="50000"/>
                </a:spcBef>
                <a:buFontTx/>
                <a:buBlip>
                  <a:blip r:embed="rId4"/>
                </a:buBlip>
              </a:pPr>
              <a:r>
                <a:rPr lang="ar-SA" sz="4000" b="1">
                  <a:cs typeface="Times New Roman" pitchFamily="18" charset="0"/>
                </a:rPr>
                <a:t> الى من نوجه </a:t>
              </a:r>
              <a:r>
                <a:rPr lang="ar-DZ" sz="4000" b="1">
                  <a:cs typeface="Times New Roman" pitchFamily="18" charset="0"/>
                </a:rPr>
                <a:t>التكوين</a:t>
              </a:r>
              <a:r>
                <a:rPr lang="ar-SA" sz="4000" b="1">
                  <a:cs typeface="Times New Roman" pitchFamily="18" charset="0"/>
                </a:rPr>
                <a:t> ؟</a:t>
              </a:r>
              <a:endParaRPr lang="fr-FR" sz="4000" b="1">
                <a:cs typeface="Times New Roman" pitchFamily="18" charset="0"/>
              </a:endParaRPr>
            </a:p>
          </p:txBody>
        </p:sp>
      </p:grpSp>
      <p:grpSp>
        <p:nvGrpSpPr>
          <p:cNvPr id="5" name="Group 22"/>
          <p:cNvGrpSpPr>
            <a:grpSpLocks/>
          </p:cNvGrpSpPr>
          <p:nvPr/>
        </p:nvGrpSpPr>
        <p:grpSpPr bwMode="auto">
          <a:xfrm>
            <a:off x="357188" y="2643188"/>
            <a:ext cx="2362200" cy="685800"/>
            <a:chOff x="192" y="2784"/>
            <a:chExt cx="1488" cy="432"/>
          </a:xfrm>
        </p:grpSpPr>
        <p:sp>
          <p:nvSpPr>
            <p:cNvPr id="10256" name="AutoShape 11"/>
            <p:cNvSpPr>
              <a:spLocks noChangeArrowheads="1"/>
            </p:cNvSpPr>
            <p:nvPr/>
          </p:nvSpPr>
          <p:spPr bwMode="auto">
            <a:xfrm rot="10800000">
              <a:off x="192" y="2784"/>
              <a:ext cx="1488" cy="432"/>
            </a:xfrm>
            <a:prstGeom prst="chevron">
              <a:avLst>
                <a:gd name="adj" fmla="val 23330"/>
              </a:avLst>
            </a:prstGeom>
            <a:solidFill>
              <a:schemeClr val="accent1"/>
            </a:solidFill>
            <a:ln w="9525">
              <a:solidFill>
                <a:schemeClr val="tx1"/>
              </a:solidFill>
              <a:miter lim="800000"/>
              <a:headEnd/>
              <a:tailEnd/>
            </a:ln>
          </p:spPr>
          <p:txBody>
            <a:bodyPr wrap="none" anchor="ctr"/>
            <a:lstStyle/>
            <a:p>
              <a:endParaRPr lang="fr-FR"/>
            </a:p>
          </p:txBody>
        </p:sp>
        <p:sp>
          <p:nvSpPr>
            <p:cNvPr id="10257" name="Text Box 14"/>
            <p:cNvSpPr txBox="1">
              <a:spLocks noChangeArrowheads="1"/>
            </p:cNvSpPr>
            <p:nvPr/>
          </p:nvSpPr>
          <p:spPr bwMode="auto">
            <a:xfrm>
              <a:off x="288" y="2832"/>
              <a:ext cx="1200" cy="327"/>
            </a:xfrm>
            <a:prstGeom prst="rect">
              <a:avLst/>
            </a:prstGeom>
            <a:noFill/>
            <a:ln w="9525">
              <a:noFill/>
              <a:miter lim="800000"/>
              <a:headEnd/>
              <a:tailEnd/>
            </a:ln>
          </p:spPr>
          <p:txBody>
            <a:bodyPr>
              <a:spAutoFit/>
            </a:bodyPr>
            <a:lstStyle/>
            <a:p>
              <a:pPr>
                <a:spcBef>
                  <a:spcPct val="50000"/>
                </a:spcBef>
              </a:pPr>
              <a:r>
                <a:rPr lang="ar-SA" sz="2800" b="1">
                  <a:cs typeface="Times New Roman" pitchFamily="18" charset="0"/>
                </a:rPr>
                <a:t>نقص </a:t>
              </a:r>
              <a:r>
                <a:rPr lang="ar-DZ" sz="2800" b="1">
                  <a:cs typeface="Times New Roman" pitchFamily="18" charset="0"/>
                </a:rPr>
                <a:t>الاستعداد</a:t>
              </a:r>
              <a:endParaRPr lang="fr-FR" sz="2800" b="1">
                <a:cs typeface="Times New Roman" pitchFamily="18" charset="0"/>
              </a:endParaRPr>
            </a:p>
          </p:txBody>
        </p:sp>
      </p:grpSp>
      <p:grpSp>
        <p:nvGrpSpPr>
          <p:cNvPr id="6" name="Group 23"/>
          <p:cNvGrpSpPr>
            <a:grpSpLocks/>
          </p:cNvGrpSpPr>
          <p:nvPr/>
        </p:nvGrpSpPr>
        <p:grpSpPr bwMode="auto">
          <a:xfrm>
            <a:off x="304800" y="5886450"/>
            <a:ext cx="2362200" cy="685800"/>
            <a:chOff x="192" y="3264"/>
            <a:chExt cx="1488" cy="432"/>
          </a:xfrm>
        </p:grpSpPr>
        <p:sp>
          <p:nvSpPr>
            <p:cNvPr id="10254" name="AutoShape 12"/>
            <p:cNvSpPr>
              <a:spLocks noChangeArrowheads="1"/>
            </p:cNvSpPr>
            <p:nvPr/>
          </p:nvSpPr>
          <p:spPr bwMode="auto">
            <a:xfrm rot="10800000">
              <a:off x="192" y="3264"/>
              <a:ext cx="1488" cy="432"/>
            </a:xfrm>
            <a:prstGeom prst="chevron">
              <a:avLst>
                <a:gd name="adj" fmla="val 23330"/>
              </a:avLst>
            </a:prstGeom>
            <a:solidFill>
              <a:schemeClr val="accent1"/>
            </a:solidFill>
            <a:ln w="9525">
              <a:solidFill>
                <a:schemeClr val="tx1"/>
              </a:solidFill>
              <a:miter lim="800000"/>
              <a:headEnd/>
              <a:tailEnd/>
            </a:ln>
          </p:spPr>
          <p:txBody>
            <a:bodyPr wrap="none" anchor="ctr"/>
            <a:lstStyle/>
            <a:p>
              <a:endParaRPr lang="fr-FR"/>
            </a:p>
          </p:txBody>
        </p:sp>
        <p:sp>
          <p:nvSpPr>
            <p:cNvPr id="10255" name="Text Box 15"/>
            <p:cNvSpPr txBox="1">
              <a:spLocks noChangeArrowheads="1"/>
            </p:cNvSpPr>
            <p:nvPr/>
          </p:nvSpPr>
          <p:spPr bwMode="auto">
            <a:xfrm>
              <a:off x="240" y="3312"/>
              <a:ext cx="1296" cy="327"/>
            </a:xfrm>
            <a:prstGeom prst="rect">
              <a:avLst/>
            </a:prstGeom>
            <a:noFill/>
            <a:ln w="9525">
              <a:noFill/>
              <a:miter lim="800000"/>
              <a:headEnd/>
              <a:tailEnd/>
            </a:ln>
          </p:spPr>
          <p:txBody>
            <a:bodyPr>
              <a:spAutoFit/>
            </a:bodyPr>
            <a:lstStyle/>
            <a:p>
              <a:pPr>
                <a:spcBef>
                  <a:spcPct val="50000"/>
                </a:spcBef>
              </a:pPr>
              <a:r>
                <a:rPr lang="ar-SA" sz="2800" b="1">
                  <a:cs typeface="Times New Roman" pitchFamily="18" charset="0"/>
                </a:rPr>
                <a:t>نقص ا</a:t>
              </a:r>
              <a:r>
                <a:rPr lang="ar-DZ" sz="2800" b="1">
                  <a:cs typeface="Times New Roman" pitchFamily="18" charset="0"/>
                </a:rPr>
                <a:t>لكفاءة</a:t>
              </a:r>
              <a:endParaRPr lang="fr-FR" sz="2800" b="1">
                <a:cs typeface="Times New Roman" pitchFamily="18" charset="0"/>
              </a:endParaRPr>
            </a:p>
          </p:txBody>
        </p:sp>
      </p:grpSp>
      <p:grpSp>
        <p:nvGrpSpPr>
          <p:cNvPr id="7" name="Group 22"/>
          <p:cNvGrpSpPr>
            <a:grpSpLocks/>
          </p:cNvGrpSpPr>
          <p:nvPr/>
        </p:nvGrpSpPr>
        <p:grpSpPr bwMode="auto">
          <a:xfrm>
            <a:off x="285750" y="4886325"/>
            <a:ext cx="2362200" cy="685800"/>
            <a:chOff x="192" y="2784"/>
            <a:chExt cx="1488" cy="432"/>
          </a:xfrm>
        </p:grpSpPr>
        <p:sp>
          <p:nvSpPr>
            <p:cNvPr id="10252" name="AutoShape 11"/>
            <p:cNvSpPr>
              <a:spLocks noChangeArrowheads="1"/>
            </p:cNvSpPr>
            <p:nvPr/>
          </p:nvSpPr>
          <p:spPr bwMode="auto">
            <a:xfrm rot="10800000">
              <a:off x="192" y="2784"/>
              <a:ext cx="1488" cy="432"/>
            </a:xfrm>
            <a:prstGeom prst="chevron">
              <a:avLst>
                <a:gd name="adj" fmla="val 23330"/>
              </a:avLst>
            </a:prstGeom>
            <a:solidFill>
              <a:schemeClr val="accent1"/>
            </a:solidFill>
            <a:ln w="9525">
              <a:solidFill>
                <a:schemeClr val="tx1"/>
              </a:solidFill>
              <a:miter lim="800000"/>
              <a:headEnd/>
              <a:tailEnd/>
            </a:ln>
          </p:spPr>
          <p:txBody>
            <a:bodyPr wrap="none" anchor="ctr"/>
            <a:lstStyle/>
            <a:p>
              <a:endParaRPr lang="fr-FR"/>
            </a:p>
          </p:txBody>
        </p:sp>
        <p:sp>
          <p:nvSpPr>
            <p:cNvPr id="10253" name="Text Box 14"/>
            <p:cNvSpPr txBox="1">
              <a:spLocks noChangeArrowheads="1"/>
            </p:cNvSpPr>
            <p:nvPr/>
          </p:nvSpPr>
          <p:spPr bwMode="auto">
            <a:xfrm>
              <a:off x="288" y="2832"/>
              <a:ext cx="1200" cy="327"/>
            </a:xfrm>
            <a:prstGeom prst="rect">
              <a:avLst/>
            </a:prstGeom>
            <a:noFill/>
            <a:ln w="9525">
              <a:noFill/>
              <a:miter lim="800000"/>
              <a:headEnd/>
              <a:tailEnd/>
            </a:ln>
          </p:spPr>
          <p:txBody>
            <a:bodyPr>
              <a:spAutoFit/>
            </a:bodyPr>
            <a:lstStyle/>
            <a:p>
              <a:pPr>
                <a:spcBef>
                  <a:spcPct val="50000"/>
                </a:spcBef>
              </a:pPr>
              <a:r>
                <a:rPr lang="ar-SA" sz="2800" b="1">
                  <a:cs typeface="Times New Roman" pitchFamily="18" charset="0"/>
                </a:rPr>
                <a:t>نقص المهارات</a:t>
              </a:r>
              <a:endParaRPr lang="fr-FR" sz="2800" b="1">
                <a:cs typeface="Times New Roman" pitchFamily="18" charset="0"/>
              </a:endParaRPr>
            </a:p>
          </p:txBody>
        </p:sp>
      </p:grpSp>
      <p:grpSp>
        <p:nvGrpSpPr>
          <p:cNvPr id="8" name="Group 22"/>
          <p:cNvGrpSpPr>
            <a:grpSpLocks/>
          </p:cNvGrpSpPr>
          <p:nvPr/>
        </p:nvGrpSpPr>
        <p:grpSpPr bwMode="auto">
          <a:xfrm>
            <a:off x="285750" y="3786188"/>
            <a:ext cx="2362200" cy="685800"/>
            <a:chOff x="192" y="2784"/>
            <a:chExt cx="1488" cy="432"/>
          </a:xfrm>
        </p:grpSpPr>
        <p:sp>
          <p:nvSpPr>
            <p:cNvPr id="10250" name="AutoShape 11"/>
            <p:cNvSpPr>
              <a:spLocks noChangeArrowheads="1"/>
            </p:cNvSpPr>
            <p:nvPr/>
          </p:nvSpPr>
          <p:spPr bwMode="auto">
            <a:xfrm rot="10800000">
              <a:off x="192" y="2784"/>
              <a:ext cx="1488" cy="432"/>
            </a:xfrm>
            <a:prstGeom prst="chevron">
              <a:avLst>
                <a:gd name="adj" fmla="val 23330"/>
              </a:avLst>
            </a:prstGeom>
            <a:solidFill>
              <a:schemeClr val="accent1"/>
            </a:solidFill>
            <a:ln w="9525">
              <a:solidFill>
                <a:schemeClr val="tx1"/>
              </a:solidFill>
              <a:miter lim="800000"/>
              <a:headEnd/>
              <a:tailEnd/>
            </a:ln>
          </p:spPr>
          <p:txBody>
            <a:bodyPr wrap="none" anchor="ctr"/>
            <a:lstStyle/>
            <a:p>
              <a:endParaRPr lang="fr-FR"/>
            </a:p>
          </p:txBody>
        </p:sp>
        <p:sp>
          <p:nvSpPr>
            <p:cNvPr id="10251" name="Text Box 14"/>
            <p:cNvSpPr txBox="1">
              <a:spLocks noChangeArrowheads="1"/>
            </p:cNvSpPr>
            <p:nvPr/>
          </p:nvSpPr>
          <p:spPr bwMode="auto">
            <a:xfrm>
              <a:off x="342" y="2832"/>
              <a:ext cx="1200" cy="327"/>
            </a:xfrm>
            <a:prstGeom prst="rect">
              <a:avLst/>
            </a:prstGeom>
            <a:noFill/>
            <a:ln w="9525">
              <a:noFill/>
              <a:miter lim="800000"/>
              <a:headEnd/>
              <a:tailEnd/>
            </a:ln>
          </p:spPr>
          <p:txBody>
            <a:bodyPr>
              <a:spAutoFit/>
            </a:bodyPr>
            <a:lstStyle/>
            <a:p>
              <a:pPr>
                <a:spcBef>
                  <a:spcPct val="50000"/>
                </a:spcBef>
              </a:pPr>
              <a:r>
                <a:rPr lang="ar-SA" sz="2800" b="1">
                  <a:cs typeface="Times New Roman" pitchFamily="18" charset="0"/>
                </a:rPr>
                <a:t>نقص ا</a:t>
              </a:r>
              <a:r>
                <a:rPr lang="ar-DZ" sz="2800" b="1">
                  <a:cs typeface="Times New Roman" pitchFamily="18" charset="0"/>
                </a:rPr>
                <a:t>لقدرة</a:t>
              </a:r>
              <a:endParaRPr lang="fr-FR" sz="2800" b="1">
                <a:cs typeface="Times New Roman"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ppt_h/2"/>
                                          </p:val>
                                        </p:tav>
                                        <p:tav tm="100000">
                                          <p:val>
                                            <p:strVal val="#ppt_y"/>
                                          </p:val>
                                        </p:tav>
                                      </p:tavLst>
                                    </p:anim>
                                    <p:anim calcmode="lin" valueType="num">
                                      <p:cBhvr>
                                        <p:cTn id="14" dur="500" fill="hold"/>
                                        <p:tgtEl>
                                          <p:spTgt spid="3"/>
                                        </p:tgtEl>
                                        <p:attrNameLst>
                                          <p:attrName>ppt_w</p:attrName>
                                        </p:attrNameLst>
                                      </p:cBhvr>
                                      <p:tavLst>
                                        <p:tav tm="0">
                                          <p:val>
                                            <p:strVal val="#ppt_w"/>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2"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ppt_x</p:attrName>
                                        </p:attrNameLst>
                                      </p:cBhvr>
                                      <p:tavLst>
                                        <p:tav tm="0">
                                          <p:val>
                                            <p:strVal val="#ppt_x+#ppt_w/2"/>
                                          </p:val>
                                        </p:tav>
                                        <p:tav tm="100000">
                                          <p:val>
                                            <p:strVal val="#ppt_x"/>
                                          </p:val>
                                        </p:tav>
                                      </p:tavLst>
                                    </p:anim>
                                    <p:anim calcmode="lin" valueType="num">
                                      <p:cBhvr>
                                        <p:cTn id="21" dur="500" fill="hold"/>
                                        <p:tgtEl>
                                          <p:spTgt spid="2"/>
                                        </p:tgtEl>
                                        <p:attrNameLst>
                                          <p:attrName>ppt_y</p:attrName>
                                        </p:attrNameLst>
                                      </p:cBhvr>
                                      <p:tavLst>
                                        <p:tav tm="0">
                                          <p:val>
                                            <p:strVal val="#ppt_y"/>
                                          </p:val>
                                        </p:tav>
                                        <p:tav tm="100000">
                                          <p:val>
                                            <p:strVal val="#ppt_y"/>
                                          </p:val>
                                        </p:tav>
                                      </p:tavLst>
                                    </p:anim>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right)">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2"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right)">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bd05299_"/>
          <p:cNvPicPr>
            <a:picLocks noChangeAspect="1" noChangeArrowheads="1"/>
          </p:cNvPicPr>
          <p:nvPr/>
        </p:nvPicPr>
        <p:blipFill>
          <a:blip r:embed="rId3"/>
          <a:srcRect/>
          <a:stretch>
            <a:fillRect/>
          </a:stretch>
        </p:blipFill>
        <p:spPr bwMode="auto">
          <a:xfrm>
            <a:off x="762000" y="838200"/>
            <a:ext cx="7543800" cy="2743200"/>
          </a:xfrm>
          <a:prstGeom prst="rect">
            <a:avLst/>
          </a:prstGeom>
          <a:noFill/>
          <a:ln w="9525">
            <a:noFill/>
            <a:miter lim="800000"/>
            <a:headEnd/>
            <a:tailEnd/>
          </a:ln>
        </p:spPr>
      </p:pic>
      <p:sp>
        <p:nvSpPr>
          <p:cNvPr id="10244" name="WordArt 4"/>
          <p:cNvSpPr>
            <a:spLocks noChangeArrowheads="1" noChangeShapeType="1" noTextEdit="1"/>
          </p:cNvSpPr>
          <p:nvPr/>
        </p:nvSpPr>
        <p:spPr bwMode="auto">
          <a:xfrm>
            <a:off x="1371600" y="3581400"/>
            <a:ext cx="6229350" cy="1524000"/>
          </a:xfrm>
          <a:prstGeom prst="rect">
            <a:avLst/>
          </a:prstGeom>
        </p:spPr>
        <p:txBody>
          <a:bodyPr wrap="none" fromWordArt="1">
            <a:prstTxWarp prst="textPlain">
              <a:avLst>
                <a:gd name="adj" fmla="val 50000"/>
              </a:avLst>
            </a:prstTxWarp>
          </a:bodyPr>
          <a:lstStyle/>
          <a:p>
            <a:pPr algn="ctr" rtl="1"/>
            <a:r>
              <a:rPr lang="ar-DZ" sz="3600" b="1" kern="1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مبادئ التكوين</a:t>
            </a:r>
            <a:endParaRPr lang="fr-FR" sz="3600" b="1" kern="1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dissolve">
                                      <p:cBhvr>
                                        <p:cTn id="7" dur="500"/>
                                        <p:tgtEl>
                                          <p:spTgt spid="10243"/>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0244"/>
                                        </p:tgtEl>
                                        <p:attrNameLst>
                                          <p:attrName>style.visibility</p:attrName>
                                        </p:attrNameLst>
                                      </p:cBhvr>
                                      <p:to>
                                        <p:strVal val="visible"/>
                                      </p:to>
                                    </p:set>
                                    <p:animEffect transition="in" filter="blinds(horizontal)">
                                      <p:cBhvr>
                                        <p:cTn id="11"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6" name="Line 32"/>
          <p:cNvSpPr>
            <a:spLocks noChangeShapeType="1"/>
          </p:cNvSpPr>
          <p:nvPr/>
        </p:nvSpPr>
        <p:spPr bwMode="auto">
          <a:xfrm flipH="1">
            <a:off x="2057400" y="5029200"/>
            <a:ext cx="4724400" cy="0"/>
          </a:xfrm>
          <a:prstGeom prst="line">
            <a:avLst/>
          </a:prstGeom>
          <a:noFill/>
          <a:ln w="38100" cap="rnd">
            <a:solidFill>
              <a:schemeClr val="tx1"/>
            </a:solidFill>
            <a:prstDash val="sysDot"/>
            <a:round/>
            <a:headEnd/>
            <a:tailEnd/>
          </a:ln>
        </p:spPr>
        <p:txBody>
          <a:bodyPr/>
          <a:lstStyle/>
          <a:p>
            <a:endParaRPr lang="fr-FR"/>
          </a:p>
        </p:txBody>
      </p:sp>
      <p:sp>
        <p:nvSpPr>
          <p:cNvPr id="11267" name="AutoShape 3"/>
          <p:cNvSpPr>
            <a:spLocks noChangeArrowheads="1"/>
          </p:cNvSpPr>
          <p:nvPr/>
        </p:nvSpPr>
        <p:spPr bwMode="auto">
          <a:xfrm>
            <a:off x="6781800" y="152400"/>
            <a:ext cx="1981200" cy="1219200"/>
          </a:xfrm>
          <a:prstGeom prst="downArrowCallout">
            <a:avLst>
              <a:gd name="adj1" fmla="val 40625"/>
              <a:gd name="adj2" fmla="val 40625"/>
              <a:gd name="adj3" fmla="val 16667"/>
              <a:gd name="adj4" fmla="val 66667"/>
            </a:avLst>
          </a:prstGeom>
          <a:solidFill>
            <a:schemeClr val="accent1"/>
          </a:solidFill>
          <a:ln w="9525">
            <a:solidFill>
              <a:schemeClr val="tx1"/>
            </a:solidFill>
            <a:miter lim="800000"/>
            <a:headEnd/>
            <a:tailEnd/>
          </a:ln>
        </p:spPr>
        <p:txBody>
          <a:bodyPr wrap="none" anchor="ctr"/>
          <a:lstStyle/>
          <a:p>
            <a:endParaRPr lang="fr-FR"/>
          </a:p>
        </p:txBody>
      </p:sp>
      <p:sp>
        <p:nvSpPr>
          <p:cNvPr id="11268" name="Text Box 4"/>
          <p:cNvSpPr txBox="1">
            <a:spLocks noChangeArrowheads="1"/>
          </p:cNvSpPr>
          <p:nvPr/>
        </p:nvSpPr>
        <p:spPr bwMode="auto">
          <a:xfrm>
            <a:off x="6858000" y="228600"/>
            <a:ext cx="1828800" cy="701675"/>
          </a:xfrm>
          <a:prstGeom prst="rect">
            <a:avLst/>
          </a:prstGeom>
          <a:noFill/>
          <a:ln w="9525">
            <a:noFill/>
            <a:miter lim="800000"/>
            <a:headEnd/>
            <a:tailEnd/>
          </a:ln>
        </p:spPr>
        <p:txBody>
          <a:bodyPr>
            <a:spAutoFit/>
          </a:bodyPr>
          <a:lstStyle/>
          <a:p>
            <a:pPr algn="ctr">
              <a:spcBef>
                <a:spcPct val="50000"/>
              </a:spcBef>
            </a:pPr>
            <a:r>
              <a:rPr lang="ar-SA" sz="4000">
                <a:cs typeface="Times New Roman" pitchFamily="18" charset="0"/>
              </a:rPr>
              <a:t>المدخلات</a:t>
            </a:r>
            <a:endParaRPr lang="fr-FR" sz="4000">
              <a:cs typeface="Times New Roman" pitchFamily="18" charset="0"/>
            </a:endParaRPr>
          </a:p>
        </p:txBody>
      </p:sp>
      <p:sp>
        <p:nvSpPr>
          <p:cNvPr id="11269" name="AutoShape 5"/>
          <p:cNvSpPr>
            <a:spLocks noChangeArrowheads="1"/>
          </p:cNvSpPr>
          <p:nvPr/>
        </p:nvSpPr>
        <p:spPr bwMode="auto">
          <a:xfrm>
            <a:off x="6324600" y="1447800"/>
            <a:ext cx="2819400" cy="4419600"/>
          </a:xfrm>
          <a:prstGeom prst="hexagon">
            <a:avLst>
              <a:gd name="adj" fmla="val 25000"/>
              <a:gd name="vf" fmla="val 115470"/>
            </a:avLst>
          </a:prstGeom>
          <a:solidFill>
            <a:schemeClr val="accent1"/>
          </a:solidFill>
          <a:ln w="9525">
            <a:solidFill>
              <a:schemeClr val="tx1"/>
            </a:solidFill>
            <a:miter lim="800000"/>
            <a:headEnd/>
            <a:tailEnd/>
          </a:ln>
        </p:spPr>
        <p:txBody>
          <a:bodyPr wrap="none" anchor="ctr"/>
          <a:lstStyle/>
          <a:p>
            <a:endParaRPr lang="fr-FR"/>
          </a:p>
        </p:txBody>
      </p:sp>
      <p:sp>
        <p:nvSpPr>
          <p:cNvPr id="11271" name="Text Box 7"/>
          <p:cNvSpPr txBox="1">
            <a:spLocks noChangeArrowheads="1"/>
          </p:cNvSpPr>
          <p:nvPr/>
        </p:nvSpPr>
        <p:spPr bwMode="auto">
          <a:xfrm>
            <a:off x="7162800" y="1676400"/>
            <a:ext cx="1143000" cy="519113"/>
          </a:xfrm>
          <a:prstGeom prst="rect">
            <a:avLst/>
          </a:prstGeom>
          <a:noFill/>
          <a:ln w="9525">
            <a:noFill/>
            <a:miter lim="800000"/>
            <a:headEnd/>
            <a:tailEnd/>
          </a:ln>
        </p:spPr>
        <p:txBody>
          <a:bodyPr>
            <a:spAutoFit/>
          </a:bodyPr>
          <a:lstStyle/>
          <a:p>
            <a:pPr algn="ctr">
              <a:spcBef>
                <a:spcPct val="50000"/>
              </a:spcBef>
            </a:pPr>
            <a:r>
              <a:rPr lang="ar-SA" sz="2800" b="1">
                <a:cs typeface="Times New Roman" pitchFamily="18" charset="0"/>
              </a:rPr>
              <a:t>الأفراد</a:t>
            </a:r>
            <a:endParaRPr lang="fr-FR" sz="2800" b="1">
              <a:cs typeface="Times New Roman" pitchFamily="18" charset="0"/>
            </a:endParaRPr>
          </a:p>
        </p:txBody>
      </p:sp>
      <p:sp>
        <p:nvSpPr>
          <p:cNvPr id="11272" name="Text Box 8"/>
          <p:cNvSpPr txBox="1">
            <a:spLocks noChangeArrowheads="1"/>
          </p:cNvSpPr>
          <p:nvPr/>
        </p:nvSpPr>
        <p:spPr bwMode="auto">
          <a:xfrm>
            <a:off x="7010400" y="2362200"/>
            <a:ext cx="1447800" cy="519113"/>
          </a:xfrm>
          <a:prstGeom prst="rect">
            <a:avLst/>
          </a:prstGeom>
          <a:noFill/>
          <a:ln w="9525">
            <a:noFill/>
            <a:miter lim="800000"/>
            <a:headEnd/>
            <a:tailEnd/>
          </a:ln>
        </p:spPr>
        <p:txBody>
          <a:bodyPr>
            <a:spAutoFit/>
          </a:bodyPr>
          <a:lstStyle/>
          <a:p>
            <a:pPr algn="ctr">
              <a:spcBef>
                <a:spcPct val="50000"/>
              </a:spcBef>
            </a:pPr>
            <a:r>
              <a:rPr lang="ar-SA" sz="2800" b="1">
                <a:cs typeface="Times New Roman" pitchFamily="18" charset="0"/>
              </a:rPr>
              <a:t>وظائفهم</a:t>
            </a:r>
            <a:endParaRPr lang="fr-FR" sz="2800" b="1">
              <a:cs typeface="Times New Roman" pitchFamily="18" charset="0"/>
            </a:endParaRPr>
          </a:p>
        </p:txBody>
      </p:sp>
      <p:sp>
        <p:nvSpPr>
          <p:cNvPr id="11273" name="Text Box 9"/>
          <p:cNvSpPr txBox="1">
            <a:spLocks noChangeArrowheads="1"/>
          </p:cNvSpPr>
          <p:nvPr/>
        </p:nvSpPr>
        <p:spPr bwMode="auto">
          <a:xfrm>
            <a:off x="6400800" y="3048000"/>
            <a:ext cx="2514600" cy="519113"/>
          </a:xfrm>
          <a:prstGeom prst="rect">
            <a:avLst/>
          </a:prstGeom>
          <a:noFill/>
          <a:ln w="9525">
            <a:noFill/>
            <a:miter lim="800000"/>
            <a:headEnd/>
            <a:tailEnd/>
          </a:ln>
        </p:spPr>
        <p:txBody>
          <a:bodyPr>
            <a:spAutoFit/>
          </a:bodyPr>
          <a:lstStyle/>
          <a:p>
            <a:pPr algn="ctr">
              <a:spcBef>
                <a:spcPct val="50000"/>
              </a:spcBef>
            </a:pPr>
            <a:r>
              <a:rPr lang="ar-SA" sz="2800" b="1">
                <a:cs typeface="Times New Roman" pitchFamily="18" charset="0"/>
              </a:rPr>
              <a:t>الخبرات المطلوبة</a:t>
            </a:r>
            <a:endParaRPr lang="fr-FR" sz="2800" b="1">
              <a:cs typeface="Times New Roman" pitchFamily="18" charset="0"/>
            </a:endParaRPr>
          </a:p>
        </p:txBody>
      </p:sp>
      <p:sp>
        <p:nvSpPr>
          <p:cNvPr id="11274" name="Text Box 10"/>
          <p:cNvSpPr txBox="1">
            <a:spLocks noChangeArrowheads="1"/>
          </p:cNvSpPr>
          <p:nvPr/>
        </p:nvSpPr>
        <p:spPr bwMode="auto">
          <a:xfrm>
            <a:off x="6553200" y="3810000"/>
            <a:ext cx="2362200" cy="519113"/>
          </a:xfrm>
          <a:prstGeom prst="rect">
            <a:avLst/>
          </a:prstGeom>
          <a:noFill/>
          <a:ln w="9525">
            <a:noFill/>
            <a:miter lim="800000"/>
            <a:headEnd/>
            <a:tailEnd/>
          </a:ln>
        </p:spPr>
        <p:txBody>
          <a:bodyPr>
            <a:spAutoFit/>
          </a:bodyPr>
          <a:lstStyle/>
          <a:p>
            <a:pPr algn="ctr">
              <a:spcBef>
                <a:spcPct val="50000"/>
              </a:spcBef>
            </a:pPr>
            <a:r>
              <a:rPr lang="ar-SA" sz="2800" b="1">
                <a:cs typeface="Times New Roman" pitchFamily="18" charset="0"/>
              </a:rPr>
              <a:t>السلوك المطلوب</a:t>
            </a:r>
            <a:endParaRPr lang="fr-FR" sz="2800" b="1">
              <a:cs typeface="Times New Roman" pitchFamily="18" charset="0"/>
            </a:endParaRPr>
          </a:p>
        </p:txBody>
      </p:sp>
      <p:sp>
        <p:nvSpPr>
          <p:cNvPr id="11275" name="AutoShape 11"/>
          <p:cNvSpPr>
            <a:spLocks noChangeArrowheads="1"/>
          </p:cNvSpPr>
          <p:nvPr/>
        </p:nvSpPr>
        <p:spPr bwMode="auto">
          <a:xfrm rot="-10794042">
            <a:off x="6019800" y="3200400"/>
            <a:ext cx="306388" cy="914400"/>
          </a:xfrm>
          <a:prstGeom prst="notchedRight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fr-FR"/>
          </a:p>
        </p:txBody>
      </p:sp>
      <p:sp>
        <p:nvSpPr>
          <p:cNvPr id="11276" name="Text Box 12"/>
          <p:cNvSpPr txBox="1">
            <a:spLocks noChangeArrowheads="1"/>
          </p:cNvSpPr>
          <p:nvPr/>
        </p:nvSpPr>
        <p:spPr bwMode="auto">
          <a:xfrm>
            <a:off x="6629400" y="4495800"/>
            <a:ext cx="2209800" cy="519113"/>
          </a:xfrm>
          <a:prstGeom prst="rect">
            <a:avLst/>
          </a:prstGeom>
          <a:noFill/>
          <a:ln w="9525">
            <a:noFill/>
            <a:miter lim="800000"/>
            <a:headEnd/>
            <a:tailEnd/>
          </a:ln>
        </p:spPr>
        <p:txBody>
          <a:bodyPr>
            <a:spAutoFit/>
          </a:bodyPr>
          <a:lstStyle/>
          <a:p>
            <a:pPr algn="ctr">
              <a:spcBef>
                <a:spcPct val="50000"/>
              </a:spcBef>
            </a:pPr>
            <a:r>
              <a:rPr lang="ar-SA" sz="2800" b="1">
                <a:cs typeface="Times New Roman" pitchFamily="18" charset="0"/>
              </a:rPr>
              <a:t>القائمون بالت</a:t>
            </a:r>
            <a:r>
              <a:rPr lang="ar-DZ" sz="2800" b="1">
                <a:cs typeface="Times New Roman" pitchFamily="18" charset="0"/>
              </a:rPr>
              <a:t>كوين</a:t>
            </a:r>
            <a:endParaRPr lang="fr-FR" sz="2800" b="1">
              <a:cs typeface="Times New Roman" pitchFamily="18" charset="0"/>
            </a:endParaRPr>
          </a:p>
        </p:txBody>
      </p:sp>
      <p:sp>
        <p:nvSpPr>
          <p:cNvPr id="11277" name="Text Box 13"/>
          <p:cNvSpPr txBox="1">
            <a:spLocks noChangeArrowheads="1"/>
          </p:cNvSpPr>
          <p:nvPr/>
        </p:nvSpPr>
        <p:spPr bwMode="auto">
          <a:xfrm>
            <a:off x="6781800" y="5181600"/>
            <a:ext cx="1981200" cy="457200"/>
          </a:xfrm>
          <a:prstGeom prst="rect">
            <a:avLst/>
          </a:prstGeom>
          <a:noFill/>
          <a:ln w="9525">
            <a:noFill/>
            <a:miter lim="800000"/>
            <a:headEnd/>
            <a:tailEnd/>
          </a:ln>
        </p:spPr>
        <p:txBody>
          <a:bodyPr>
            <a:spAutoFit/>
          </a:bodyPr>
          <a:lstStyle/>
          <a:p>
            <a:pPr algn="ctr">
              <a:spcBef>
                <a:spcPct val="50000"/>
              </a:spcBef>
            </a:pPr>
            <a:r>
              <a:rPr lang="ar-SA" b="1">
                <a:cs typeface="Times New Roman" pitchFamily="18" charset="0"/>
              </a:rPr>
              <a:t>الأوضاع </a:t>
            </a:r>
            <a:endParaRPr lang="fr-FR" b="1">
              <a:cs typeface="Times New Roman" pitchFamily="18" charset="0"/>
            </a:endParaRPr>
          </a:p>
        </p:txBody>
      </p:sp>
      <p:sp>
        <p:nvSpPr>
          <p:cNvPr id="11278" name="AutoShape 14"/>
          <p:cNvSpPr>
            <a:spLocks noChangeArrowheads="1"/>
          </p:cNvSpPr>
          <p:nvPr/>
        </p:nvSpPr>
        <p:spPr bwMode="auto">
          <a:xfrm>
            <a:off x="2362200" y="1371600"/>
            <a:ext cx="3657600" cy="4419600"/>
          </a:xfrm>
          <a:prstGeom prst="roundRect">
            <a:avLst>
              <a:gd name="adj" fmla="val 16667"/>
            </a:avLst>
          </a:prstGeom>
          <a:solidFill>
            <a:schemeClr val="accent1"/>
          </a:solidFill>
          <a:ln w="9525">
            <a:solidFill>
              <a:schemeClr val="tx1"/>
            </a:solidFill>
            <a:round/>
            <a:headEnd/>
            <a:tailEnd/>
          </a:ln>
        </p:spPr>
        <p:txBody>
          <a:bodyPr wrap="none" anchor="ctr"/>
          <a:lstStyle/>
          <a:p>
            <a:endParaRPr lang="fr-FR"/>
          </a:p>
        </p:txBody>
      </p:sp>
      <p:sp>
        <p:nvSpPr>
          <p:cNvPr id="11279" name="AutoShape 15"/>
          <p:cNvSpPr>
            <a:spLocks noChangeArrowheads="1"/>
          </p:cNvSpPr>
          <p:nvPr/>
        </p:nvSpPr>
        <p:spPr bwMode="auto">
          <a:xfrm>
            <a:off x="3352800" y="152400"/>
            <a:ext cx="1981200" cy="1143000"/>
          </a:xfrm>
          <a:prstGeom prst="downArrowCallout">
            <a:avLst>
              <a:gd name="adj1" fmla="val 43333"/>
              <a:gd name="adj2" fmla="val 43333"/>
              <a:gd name="adj3" fmla="val 16667"/>
              <a:gd name="adj4" fmla="val 66667"/>
            </a:avLst>
          </a:prstGeom>
          <a:solidFill>
            <a:schemeClr val="accent1"/>
          </a:solidFill>
          <a:ln w="9525">
            <a:solidFill>
              <a:schemeClr val="tx1"/>
            </a:solidFill>
            <a:miter lim="800000"/>
            <a:headEnd/>
            <a:tailEnd/>
          </a:ln>
        </p:spPr>
        <p:txBody>
          <a:bodyPr wrap="none" anchor="ctr"/>
          <a:lstStyle/>
          <a:p>
            <a:endParaRPr lang="fr-FR"/>
          </a:p>
        </p:txBody>
      </p:sp>
      <p:sp>
        <p:nvSpPr>
          <p:cNvPr id="11280" name="AutoShape 16"/>
          <p:cNvSpPr>
            <a:spLocks noChangeArrowheads="1"/>
          </p:cNvSpPr>
          <p:nvPr/>
        </p:nvSpPr>
        <p:spPr bwMode="auto">
          <a:xfrm>
            <a:off x="304800" y="152400"/>
            <a:ext cx="1981200" cy="1143000"/>
          </a:xfrm>
          <a:prstGeom prst="downArrowCallout">
            <a:avLst>
              <a:gd name="adj1" fmla="val 43333"/>
              <a:gd name="adj2" fmla="val 43333"/>
              <a:gd name="adj3" fmla="val 16667"/>
              <a:gd name="adj4" fmla="val 66667"/>
            </a:avLst>
          </a:prstGeom>
          <a:solidFill>
            <a:schemeClr val="accent1"/>
          </a:solidFill>
          <a:ln w="9525">
            <a:solidFill>
              <a:schemeClr val="tx1"/>
            </a:solidFill>
            <a:miter lim="800000"/>
            <a:headEnd/>
            <a:tailEnd/>
          </a:ln>
        </p:spPr>
        <p:txBody>
          <a:bodyPr wrap="none" anchor="ctr"/>
          <a:lstStyle/>
          <a:p>
            <a:endParaRPr lang="fr-FR"/>
          </a:p>
        </p:txBody>
      </p:sp>
      <p:sp>
        <p:nvSpPr>
          <p:cNvPr id="11282" name="Text Box 18"/>
          <p:cNvSpPr txBox="1">
            <a:spLocks noChangeArrowheads="1"/>
          </p:cNvSpPr>
          <p:nvPr/>
        </p:nvSpPr>
        <p:spPr bwMode="auto">
          <a:xfrm>
            <a:off x="3429000" y="228600"/>
            <a:ext cx="1905000" cy="762000"/>
          </a:xfrm>
          <a:prstGeom prst="rect">
            <a:avLst/>
          </a:prstGeom>
          <a:noFill/>
          <a:ln w="9525">
            <a:noFill/>
            <a:miter lim="800000"/>
            <a:headEnd/>
            <a:tailEnd/>
          </a:ln>
        </p:spPr>
        <p:txBody>
          <a:bodyPr>
            <a:spAutoFit/>
          </a:bodyPr>
          <a:lstStyle/>
          <a:p>
            <a:pPr algn="ctr">
              <a:spcBef>
                <a:spcPct val="50000"/>
              </a:spcBef>
            </a:pPr>
            <a:r>
              <a:rPr lang="ar-SA" sz="4400">
                <a:cs typeface="Times New Roman" pitchFamily="18" charset="0"/>
              </a:rPr>
              <a:t>العمليات</a:t>
            </a:r>
            <a:endParaRPr lang="fr-FR" sz="4400">
              <a:cs typeface="Times New Roman" pitchFamily="18" charset="0"/>
            </a:endParaRPr>
          </a:p>
        </p:txBody>
      </p:sp>
      <p:sp>
        <p:nvSpPr>
          <p:cNvPr id="11284" name="Text Box 20"/>
          <p:cNvSpPr txBox="1">
            <a:spLocks noChangeArrowheads="1"/>
          </p:cNvSpPr>
          <p:nvPr/>
        </p:nvSpPr>
        <p:spPr bwMode="auto">
          <a:xfrm>
            <a:off x="381000" y="228600"/>
            <a:ext cx="1828800" cy="641350"/>
          </a:xfrm>
          <a:prstGeom prst="rect">
            <a:avLst/>
          </a:prstGeom>
          <a:noFill/>
          <a:ln w="9525">
            <a:noFill/>
            <a:miter lim="800000"/>
            <a:headEnd/>
            <a:tailEnd/>
          </a:ln>
        </p:spPr>
        <p:txBody>
          <a:bodyPr>
            <a:spAutoFit/>
          </a:bodyPr>
          <a:lstStyle/>
          <a:p>
            <a:pPr algn="ctr">
              <a:spcBef>
                <a:spcPct val="50000"/>
              </a:spcBef>
            </a:pPr>
            <a:r>
              <a:rPr lang="ar-SA" sz="3600">
                <a:cs typeface="Times New Roman" pitchFamily="18" charset="0"/>
              </a:rPr>
              <a:t>المخرجات</a:t>
            </a:r>
            <a:endParaRPr lang="fr-FR" sz="3600">
              <a:cs typeface="Times New Roman" pitchFamily="18" charset="0"/>
            </a:endParaRPr>
          </a:p>
        </p:txBody>
      </p:sp>
      <p:sp>
        <p:nvSpPr>
          <p:cNvPr id="11286" name="Text Box 22"/>
          <p:cNvSpPr txBox="1">
            <a:spLocks noChangeArrowheads="1"/>
          </p:cNvSpPr>
          <p:nvPr/>
        </p:nvSpPr>
        <p:spPr bwMode="auto">
          <a:xfrm>
            <a:off x="2133600" y="1676400"/>
            <a:ext cx="3657600" cy="4359275"/>
          </a:xfrm>
          <a:prstGeom prst="rect">
            <a:avLst/>
          </a:prstGeom>
          <a:noFill/>
          <a:ln w="9525">
            <a:noFill/>
            <a:miter lim="800000"/>
            <a:headEnd/>
            <a:tailEnd/>
          </a:ln>
        </p:spPr>
        <p:txBody>
          <a:bodyPr>
            <a:spAutoFit/>
          </a:bodyPr>
          <a:lstStyle/>
          <a:p>
            <a:pPr algn="r" rtl="1">
              <a:spcBef>
                <a:spcPct val="50000"/>
              </a:spcBef>
              <a:buFontTx/>
              <a:buBlip>
                <a:blip r:embed="rId4"/>
              </a:buBlip>
            </a:pPr>
            <a:r>
              <a:rPr lang="ar-SA" sz="2000">
                <a:cs typeface="Times New Roman" pitchFamily="18" charset="0"/>
              </a:rPr>
              <a:t> </a:t>
            </a:r>
            <a:r>
              <a:rPr lang="ar-SA" sz="2000" b="1">
                <a:cs typeface="Times New Roman" pitchFamily="18" charset="0"/>
              </a:rPr>
              <a:t>توصيف و تحليل الأنماط .</a:t>
            </a:r>
          </a:p>
          <a:p>
            <a:pPr algn="r" rtl="1">
              <a:spcBef>
                <a:spcPct val="50000"/>
              </a:spcBef>
              <a:buFontTx/>
              <a:buBlip>
                <a:blip r:embed="rId4"/>
              </a:buBlip>
            </a:pPr>
            <a:r>
              <a:rPr lang="ar-SA" sz="2000" b="1">
                <a:cs typeface="Times New Roman" pitchFamily="18" charset="0"/>
              </a:rPr>
              <a:t> توصيف و تحليل الإجراءات.</a:t>
            </a:r>
          </a:p>
          <a:p>
            <a:pPr algn="r" rtl="1">
              <a:spcBef>
                <a:spcPct val="50000"/>
              </a:spcBef>
              <a:buFontTx/>
              <a:buBlip>
                <a:blip r:embed="rId4"/>
              </a:buBlip>
            </a:pPr>
            <a:r>
              <a:rPr lang="ar-SA" sz="2000" b="1">
                <a:cs typeface="Times New Roman" pitchFamily="18" charset="0"/>
              </a:rPr>
              <a:t> توصيف وتحليل سلوك الأفراد وتقييم     أدائهم.</a:t>
            </a:r>
          </a:p>
          <a:p>
            <a:pPr algn="r" rtl="1">
              <a:spcBef>
                <a:spcPct val="50000"/>
              </a:spcBef>
              <a:buFontTx/>
              <a:buBlip>
                <a:blip r:embed="rId4"/>
              </a:buBlip>
            </a:pPr>
            <a:r>
              <a:rPr lang="ar-SA" sz="2000" b="1">
                <a:cs typeface="Times New Roman" pitchFamily="18" charset="0"/>
              </a:rPr>
              <a:t> تحديد الاحتياج الت</a:t>
            </a:r>
            <a:r>
              <a:rPr lang="ar-DZ" sz="2000" b="1">
                <a:cs typeface="Times New Roman" pitchFamily="18" charset="0"/>
              </a:rPr>
              <a:t>كويني</a:t>
            </a:r>
            <a:r>
              <a:rPr lang="ar-SA" sz="2000" b="1">
                <a:cs typeface="Times New Roman" pitchFamily="18" charset="0"/>
              </a:rPr>
              <a:t>.</a:t>
            </a:r>
          </a:p>
          <a:p>
            <a:pPr algn="r" rtl="1">
              <a:spcBef>
                <a:spcPct val="50000"/>
              </a:spcBef>
              <a:buFontTx/>
              <a:buBlip>
                <a:blip r:embed="rId4"/>
              </a:buBlip>
            </a:pPr>
            <a:r>
              <a:rPr lang="ar-SA" sz="2000" b="1">
                <a:cs typeface="Times New Roman" pitchFamily="18" charset="0"/>
              </a:rPr>
              <a:t> تصميم البرامج.</a:t>
            </a:r>
          </a:p>
          <a:p>
            <a:pPr algn="r" rtl="1">
              <a:spcBef>
                <a:spcPct val="50000"/>
              </a:spcBef>
              <a:buFontTx/>
              <a:buBlip>
                <a:blip r:embed="rId4"/>
              </a:buBlip>
            </a:pPr>
            <a:r>
              <a:rPr lang="ar-SA" sz="2000" b="1">
                <a:cs typeface="Times New Roman" pitchFamily="18" charset="0"/>
              </a:rPr>
              <a:t> إعداد المدربين.</a:t>
            </a:r>
          </a:p>
          <a:p>
            <a:pPr algn="r" rtl="1">
              <a:spcBef>
                <a:spcPct val="50000"/>
              </a:spcBef>
              <a:buFontTx/>
              <a:buBlip>
                <a:blip r:embed="rId4"/>
              </a:buBlip>
            </a:pPr>
            <a:r>
              <a:rPr lang="ar-SA" sz="2000" b="1">
                <a:cs typeface="Times New Roman" pitchFamily="18" charset="0"/>
              </a:rPr>
              <a:t> التنفيذ و الإشراف.</a:t>
            </a:r>
          </a:p>
          <a:p>
            <a:pPr algn="r" rtl="1">
              <a:spcBef>
                <a:spcPct val="50000"/>
              </a:spcBef>
              <a:buFontTx/>
              <a:buBlip>
                <a:blip r:embed="rId4"/>
              </a:buBlip>
            </a:pPr>
            <a:r>
              <a:rPr lang="ar-SA" sz="2000" b="1">
                <a:cs typeface="Times New Roman" pitchFamily="18" charset="0"/>
              </a:rPr>
              <a:t> المتابعة و التقييم.</a:t>
            </a:r>
          </a:p>
          <a:p>
            <a:pPr algn="r" rtl="1">
              <a:spcBef>
                <a:spcPct val="50000"/>
              </a:spcBef>
              <a:buFontTx/>
              <a:buBlip>
                <a:blip r:embed="rId4"/>
              </a:buBlip>
            </a:pPr>
            <a:endParaRPr lang="fr-FR" sz="2000">
              <a:cs typeface="Times New Roman" pitchFamily="18" charset="0"/>
            </a:endParaRPr>
          </a:p>
        </p:txBody>
      </p:sp>
      <p:sp>
        <p:nvSpPr>
          <p:cNvPr id="11287" name="AutoShape 23"/>
          <p:cNvSpPr>
            <a:spLocks noChangeArrowheads="1"/>
          </p:cNvSpPr>
          <p:nvPr/>
        </p:nvSpPr>
        <p:spPr bwMode="auto">
          <a:xfrm rot="10800000">
            <a:off x="2057400" y="3276600"/>
            <a:ext cx="304800" cy="9144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11290" name="AutoShape 26"/>
          <p:cNvSpPr>
            <a:spLocks noChangeArrowheads="1"/>
          </p:cNvSpPr>
          <p:nvPr/>
        </p:nvSpPr>
        <p:spPr bwMode="auto">
          <a:xfrm>
            <a:off x="381000" y="1371600"/>
            <a:ext cx="1676400" cy="4419600"/>
          </a:xfrm>
          <a:prstGeom prst="roundRect">
            <a:avLst>
              <a:gd name="adj" fmla="val 16667"/>
            </a:avLst>
          </a:prstGeom>
          <a:solidFill>
            <a:schemeClr val="accent1"/>
          </a:solidFill>
          <a:ln w="9525">
            <a:solidFill>
              <a:schemeClr val="tx1"/>
            </a:solidFill>
            <a:round/>
            <a:headEnd/>
            <a:tailEnd/>
          </a:ln>
        </p:spPr>
        <p:txBody>
          <a:bodyPr wrap="none" anchor="ctr"/>
          <a:lstStyle/>
          <a:p>
            <a:endParaRPr lang="fr-FR"/>
          </a:p>
        </p:txBody>
      </p:sp>
      <p:sp>
        <p:nvSpPr>
          <p:cNvPr id="11289" name="Text Box 25"/>
          <p:cNvSpPr txBox="1">
            <a:spLocks noChangeArrowheads="1"/>
          </p:cNvSpPr>
          <p:nvPr/>
        </p:nvSpPr>
        <p:spPr bwMode="auto">
          <a:xfrm>
            <a:off x="381000" y="2743200"/>
            <a:ext cx="1524000" cy="1570038"/>
          </a:xfrm>
          <a:prstGeom prst="rect">
            <a:avLst/>
          </a:prstGeom>
          <a:noFill/>
          <a:ln w="9525">
            <a:noFill/>
            <a:miter lim="800000"/>
            <a:headEnd/>
            <a:tailEnd/>
          </a:ln>
        </p:spPr>
        <p:txBody>
          <a:bodyPr>
            <a:spAutoFit/>
          </a:bodyPr>
          <a:lstStyle/>
          <a:p>
            <a:pPr algn="r" rtl="1">
              <a:spcBef>
                <a:spcPct val="50000"/>
              </a:spcBef>
              <a:buFontTx/>
              <a:buBlip>
                <a:blip r:embed="rId4"/>
              </a:buBlip>
            </a:pPr>
            <a:r>
              <a:rPr lang="ar-SA">
                <a:cs typeface="Times New Roman" pitchFamily="18" charset="0"/>
              </a:rPr>
              <a:t> </a:t>
            </a:r>
            <a:r>
              <a:rPr lang="ar-DZ">
                <a:cs typeface="Times New Roman" pitchFamily="18" charset="0"/>
              </a:rPr>
              <a:t>عملية</a:t>
            </a:r>
            <a:r>
              <a:rPr lang="ar-SA">
                <a:cs typeface="Times New Roman" pitchFamily="18" charset="0"/>
              </a:rPr>
              <a:t>.</a:t>
            </a:r>
          </a:p>
          <a:p>
            <a:pPr algn="r" rtl="1">
              <a:spcBef>
                <a:spcPct val="50000"/>
              </a:spcBef>
              <a:buFontTx/>
              <a:buBlip>
                <a:blip r:embed="rId4"/>
              </a:buBlip>
            </a:pPr>
            <a:r>
              <a:rPr lang="ar-SA">
                <a:cs typeface="Times New Roman" pitchFamily="18" charset="0"/>
              </a:rPr>
              <a:t> سلوكية.</a:t>
            </a:r>
          </a:p>
          <a:p>
            <a:pPr algn="r" rtl="1">
              <a:spcBef>
                <a:spcPct val="50000"/>
              </a:spcBef>
              <a:buFontTx/>
              <a:buBlip>
                <a:blip r:embed="rId4"/>
              </a:buBlip>
            </a:pPr>
            <a:r>
              <a:rPr lang="ar-SA">
                <a:cs typeface="Times New Roman" pitchFamily="18" charset="0"/>
              </a:rPr>
              <a:t> بشرية.</a:t>
            </a:r>
            <a:endParaRPr lang="fr-FR">
              <a:cs typeface="Times New Roman" pitchFamily="18" charset="0"/>
            </a:endParaRPr>
          </a:p>
        </p:txBody>
      </p:sp>
      <p:sp>
        <p:nvSpPr>
          <p:cNvPr id="11291" name="AutoShape 27"/>
          <p:cNvSpPr>
            <a:spLocks noChangeArrowheads="1"/>
          </p:cNvSpPr>
          <p:nvPr/>
        </p:nvSpPr>
        <p:spPr bwMode="auto">
          <a:xfrm>
            <a:off x="5791200" y="2743200"/>
            <a:ext cx="152400" cy="1143000"/>
          </a:xfrm>
          <a:prstGeom prst="downArrow">
            <a:avLst>
              <a:gd name="adj1" fmla="val 50000"/>
              <a:gd name="adj2" fmla="val 187500"/>
            </a:avLst>
          </a:prstGeom>
          <a:solidFill>
            <a:schemeClr val="accent2"/>
          </a:solidFill>
          <a:ln w="9525">
            <a:solidFill>
              <a:schemeClr val="tx1"/>
            </a:solidFill>
            <a:miter lim="800000"/>
            <a:headEnd/>
            <a:tailEnd/>
          </a:ln>
        </p:spPr>
        <p:txBody>
          <a:bodyPr wrap="none" anchor="ctr"/>
          <a:lstStyle/>
          <a:p>
            <a:endParaRPr lang="fr-FR"/>
          </a:p>
        </p:txBody>
      </p:sp>
      <p:sp>
        <p:nvSpPr>
          <p:cNvPr id="11292" name="AutoShape 28"/>
          <p:cNvSpPr>
            <a:spLocks noChangeArrowheads="1"/>
          </p:cNvSpPr>
          <p:nvPr/>
        </p:nvSpPr>
        <p:spPr bwMode="auto">
          <a:xfrm>
            <a:off x="5791200" y="4038600"/>
            <a:ext cx="152400" cy="1295400"/>
          </a:xfrm>
          <a:prstGeom prst="upArrow">
            <a:avLst>
              <a:gd name="adj1" fmla="val 50000"/>
              <a:gd name="adj2" fmla="val 212500"/>
            </a:avLst>
          </a:prstGeom>
          <a:solidFill>
            <a:schemeClr val="accent2"/>
          </a:solidFill>
          <a:ln w="9525">
            <a:solidFill>
              <a:schemeClr val="tx1"/>
            </a:solidFill>
            <a:miter lim="800000"/>
            <a:headEnd/>
            <a:tailEnd/>
          </a:ln>
        </p:spPr>
        <p:txBody>
          <a:bodyPr wrap="none" anchor="ctr"/>
          <a:lstStyle/>
          <a:p>
            <a:endParaRPr lang="fr-FR"/>
          </a:p>
        </p:txBody>
      </p:sp>
      <p:sp>
        <p:nvSpPr>
          <p:cNvPr id="11293" name="AutoShape 29"/>
          <p:cNvSpPr>
            <a:spLocks noChangeArrowheads="1"/>
          </p:cNvSpPr>
          <p:nvPr/>
        </p:nvSpPr>
        <p:spPr bwMode="auto">
          <a:xfrm>
            <a:off x="2438400" y="2743200"/>
            <a:ext cx="152400" cy="1143000"/>
          </a:xfrm>
          <a:prstGeom prst="downArrow">
            <a:avLst>
              <a:gd name="adj1" fmla="val 50000"/>
              <a:gd name="adj2" fmla="val 187500"/>
            </a:avLst>
          </a:prstGeom>
          <a:solidFill>
            <a:schemeClr val="accent2"/>
          </a:solidFill>
          <a:ln w="9525">
            <a:solidFill>
              <a:schemeClr val="tx1"/>
            </a:solidFill>
            <a:miter lim="800000"/>
            <a:headEnd/>
            <a:tailEnd/>
          </a:ln>
        </p:spPr>
        <p:txBody>
          <a:bodyPr wrap="none" anchor="ctr"/>
          <a:lstStyle/>
          <a:p>
            <a:endParaRPr lang="fr-FR"/>
          </a:p>
        </p:txBody>
      </p:sp>
      <p:sp>
        <p:nvSpPr>
          <p:cNvPr id="11294" name="AutoShape 30"/>
          <p:cNvSpPr>
            <a:spLocks noChangeArrowheads="1"/>
          </p:cNvSpPr>
          <p:nvPr/>
        </p:nvSpPr>
        <p:spPr bwMode="auto">
          <a:xfrm>
            <a:off x="2438400" y="4038600"/>
            <a:ext cx="152400" cy="1295400"/>
          </a:xfrm>
          <a:prstGeom prst="upArrow">
            <a:avLst>
              <a:gd name="adj1" fmla="val 50000"/>
              <a:gd name="adj2" fmla="val 212500"/>
            </a:avLst>
          </a:prstGeom>
          <a:solidFill>
            <a:schemeClr val="accent2"/>
          </a:solidFill>
          <a:ln w="9525">
            <a:solidFill>
              <a:schemeClr val="tx1"/>
            </a:solidFill>
            <a:miter lim="800000"/>
            <a:headEnd/>
            <a:tailEnd/>
          </a:ln>
        </p:spPr>
        <p:txBody>
          <a:bodyPr wrap="none" anchor="ctr"/>
          <a:lstStyle/>
          <a:p>
            <a:endParaRPr lang="fr-FR"/>
          </a:p>
        </p:txBody>
      </p:sp>
      <p:sp>
        <p:nvSpPr>
          <p:cNvPr id="11297" name="Line 33"/>
          <p:cNvSpPr>
            <a:spLocks noChangeShapeType="1"/>
          </p:cNvSpPr>
          <p:nvPr/>
        </p:nvSpPr>
        <p:spPr bwMode="auto">
          <a:xfrm>
            <a:off x="1600200" y="5791200"/>
            <a:ext cx="0" cy="381000"/>
          </a:xfrm>
          <a:prstGeom prst="line">
            <a:avLst/>
          </a:prstGeom>
          <a:noFill/>
          <a:ln w="38100" cap="rnd">
            <a:solidFill>
              <a:schemeClr val="tx1"/>
            </a:solidFill>
            <a:prstDash val="sysDot"/>
            <a:round/>
            <a:headEnd/>
            <a:tailEnd/>
          </a:ln>
        </p:spPr>
        <p:txBody>
          <a:bodyPr/>
          <a:lstStyle/>
          <a:p>
            <a:endParaRPr lang="fr-FR"/>
          </a:p>
        </p:txBody>
      </p:sp>
      <p:sp>
        <p:nvSpPr>
          <p:cNvPr id="11298" name="Line 34"/>
          <p:cNvSpPr>
            <a:spLocks noChangeShapeType="1"/>
          </p:cNvSpPr>
          <p:nvPr/>
        </p:nvSpPr>
        <p:spPr bwMode="auto">
          <a:xfrm>
            <a:off x="1600200" y="6172200"/>
            <a:ext cx="5715000" cy="0"/>
          </a:xfrm>
          <a:prstGeom prst="line">
            <a:avLst/>
          </a:prstGeom>
          <a:noFill/>
          <a:ln w="38100" cap="rnd">
            <a:solidFill>
              <a:schemeClr val="tx1"/>
            </a:solidFill>
            <a:prstDash val="sysDot"/>
            <a:round/>
            <a:headEnd/>
            <a:tailEnd/>
          </a:ln>
        </p:spPr>
        <p:txBody>
          <a:bodyPr/>
          <a:lstStyle/>
          <a:p>
            <a:endParaRPr lang="fr-FR"/>
          </a:p>
        </p:txBody>
      </p:sp>
      <p:sp>
        <p:nvSpPr>
          <p:cNvPr id="11300" name="Line 36"/>
          <p:cNvSpPr>
            <a:spLocks noChangeShapeType="1"/>
          </p:cNvSpPr>
          <p:nvPr/>
        </p:nvSpPr>
        <p:spPr bwMode="auto">
          <a:xfrm flipV="1">
            <a:off x="7315200" y="5867400"/>
            <a:ext cx="0" cy="304800"/>
          </a:xfrm>
          <a:prstGeom prst="line">
            <a:avLst/>
          </a:prstGeom>
          <a:noFill/>
          <a:ln w="38100" cap="rnd">
            <a:solidFill>
              <a:schemeClr val="tx1"/>
            </a:solidFill>
            <a:prstDash val="sysDot"/>
            <a:round/>
            <a:headEnd/>
            <a:tailEnd type="triangle" w="med" len="med"/>
          </a:ln>
        </p:spPr>
        <p:txBody>
          <a:bodyPr/>
          <a:lstStyle/>
          <a:p>
            <a:endParaRPr lang="fr-FR"/>
          </a:p>
        </p:txBody>
      </p:sp>
      <p:sp>
        <p:nvSpPr>
          <p:cNvPr id="11301" name="Text Box 37"/>
          <p:cNvSpPr txBox="1">
            <a:spLocks noChangeArrowheads="1"/>
          </p:cNvSpPr>
          <p:nvPr/>
        </p:nvSpPr>
        <p:spPr bwMode="auto">
          <a:xfrm>
            <a:off x="3657600" y="5791200"/>
            <a:ext cx="1600200" cy="396875"/>
          </a:xfrm>
          <a:prstGeom prst="rect">
            <a:avLst/>
          </a:prstGeom>
          <a:noFill/>
          <a:ln w="9525">
            <a:noFill/>
            <a:miter lim="800000"/>
            <a:headEnd/>
            <a:tailEnd/>
          </a:ln>
        </p:spPr>
        <p:txBody>
          <a:bodyPr>
            <a:spAutoFit/>
          </a:bodyPr>
          <a:lstStyle/>
          <a:p>
            <a:pPr>
              <a:spcBef>
                <a:spcPct val="50000"/>
              </a:spcBef>
            </a:pPr>
            <a:r>
              <a:rPr lang="ar-SA" sz="2000">
                <a:cs typeface="Times New Roman" pitchFamily="18" charset="0"/>
              </a:rPr>
              <a:t>تغذية راجعة</a:t>
            </a:r>
            <a:endParaRPr lang="fr-FR" sz="2000">
              <a:cs typeface="Times New Roman" pitchFamily="18" charset="0"/>
            </a:endParaRPr>
          </a:p>
        </p:txBody>
      </p:sp>
      <p:sp>
        <p:nvSpPr>
          <p:cNvPr id="11302" name="Line 38"/>
          <p:cNvSpPr>
            <a:spLocks noChangeShapeType="1"/>
          </p:cNvSpPr>
          <p:nvPr/>
        </p:nvSpPr>
        <p:spPr bwMode="auto">
          <a:xfrm flipH="1">
            <a:off x="6019800" y="5029200"/>
            <a:ext cx="152400" cy="0"/>
          </a:xfrm>
          <a:prstGeom prst="line">
            <a:avLst/>
          </a:prstGeom>
          <a:noFill/>
          <a:ln w="38100">
            <a:solidFill>
              <a:schemeClr val="tx1"/>
            </a:solidFill>
            <a:round/>
            <a:headEnd/>
            <a:tailEnd type="triangle" w="med" len="med"/>
          </a:ln>
        </p:spPr>
        <p:txBody>
          <a:bodyPr/>
          <a:lstStyle/>
          <a:p>
            <a:endParaRPr lang="fr-FR"/>
          </a:p>
        </p:txBody>
      </p:sp>
      <p:sp>
        <p:nvSpPr>
          <p:cNvPr id="11303" name="Line 39"/>
          <p:cNvSpPr>
            <a:spLocks noChangeShapeType="1"/>
          </p:cNvSpPr>
          <p:nvPr/>
        </p:nvSpPr>
        <p:spPr bwMode="auto">
          <a:xfrm flipH="1">
            <a:off x="2057400" y="5029200"/>
            <a:ext cx="76200" cy="0"/>
          </a:xfrm>
          <a:prstGeom prst="line">
            <a:avLst/>
          </a:prstGeom>
          <a:noFill/>
          <a:ln w="38100">
            <a:solidFill>
              <a:schemeClr val="tx1"/>
            </a:solidFill>
            <a:round/>
            <a:headEnd/>
            <a:tailEnd type="triangle" w="med" len="med"/>
          </a:ln>
        </p:spPr>
        <p:txBody>
          <a:bodyPr/>
          <a:lstStyle/>
          <a:p>
            <a:endParaRPr lang="fr-FR"/>
          </a:p>
        </p:txBody>
      </p:sp>
      <p:sp>
        <p:nvSpPr>
          <p:cNvPr id="11304" name="Line 40"/>
          <p:cNvSpPr>
            <a:spLocks noChangeShapeType="1"/>
          </p:cNvSpPr>
          <p:nvPr/>
        </p:nvSpPr>
        <p:spPr bwMode="auto">
          <a:xfrm>
            <a:off x="1600200" y="5791200"/>
            <a:ext cx="0" cy="304800"/>
          </a:xfrm>
          <a:prstGeom prst="line">
            <a:avLst/>
          </a:prstGeom>
          <a:noFill/>
          <a:ln w="38100" cap="rnd">
            <a:solidFill>
              <a:schemeClr val="tx1"/>
            </a:solidFill>
            <a:prstDash val="sysDot"/>
            <a:round/>
            <a:headEnd/>
            <a:tailEnd type="triangle" w="med" len="med"/>
          </a:ln>
        </p:spPr>
        <p:txBody>
          <a:bodyPr/>
          <a:lstStyle/>
          <a:p>
            <a:endParaRPr lang="fr-FR"/>
          </a:p>
        </p:txBody>
      </p:sp>
      <p:sp>
        <p:nvSpPr>
          <p:cNvPr id="11305" name="Text Box 41"/>
          <p:cNvSpPr txBox="1">
            <a:spLocks noChangeArrowheads="1"/>
          </p:cNvSpPr>
          <p:nvPr/>
        </p:nvSpPr>
        <p:spPr bwMode="auto">
          <a:xfrm>
            <a:off x="1752600" y="6278563"/>
            <a:ext cx="5410200" cy="579437"/>
          </a:xfrm>
          <a:prstGeom prst="rect">
            <a:avLst/>
          </a:prstGeom>
          <a:noFill/>
          <a:ln w="9525">
            <a:noFill/>
            <a:miter lim="800000"/>
            <a:headEnd/>
            <a:tailEnd/>
          </a:ln>
        </p:spPr>
        <p:txBody>
          <a:bodyPr>
            <a:spAutoFit/>
          </a:bodyPr>
          <a:lstStyle/>
          <a:p>
            <a:pPr algn="ctr">
              <a:spcBef>
                <a:spcPct val="50000"/>
              </a:spcBef>
            </a:pPr>
            <a:r>
              <a:rPr lang="ar-DZ" sz="3200" b="1">
                <a:cs typeface="Times New Roman" pitchFamily="18" charset="0"/>
              </a:rPr>
              <a:t>التكوين</a:t>
            </a:r>
            <a:r>
              <a:rPr lang="ar-SA" sz="3200" b="1">
                <a:cs typeface="Times New Roman" pitchFamily="18" charset="0"/>
              </a:rPr>
              <a:t> نظام متكامل</a:t>
            </a:r>
            <a:endParaRPr lang="fr-FR" sz="3200" b="1">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dissolve">
                                      <p:cBhvr>
                                        <p:cTn id="7" dur="500"/>
                                        <p:tgtEl>
                                          <p:spTgt spid="11267"/>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1268"/>
                                        </p:tgtEl>
                                        <p:attrNameLst>
                                          <p:attrName>style.visibility</p:attrName>
                                        </p:attrNameLst>
                                      </p:cBhvr>
                                      <p:to>
                                        <p:strVal val="visible"/>
                                      </p:to>
                                    </p:set>
                                    <p:animEffect transition="in" filter="blinds(horizontal)">
                                      <p:cBhvr>
                                        <p:cTn id="11" dur="500"/>
                                        <p:tgtEl>
                                          <p:spTgt spid="11268"/>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11279"/>
                                        </p:tgtEl>
                                        <p:attrNameLst>
                                          <p:attrName>style.visibility</p:attrName>
                                        </p:attrNameLst>
                                      </p:cBhvr>
                                      <p:to>
                                        <p:strVal val="visible"/>
                                      </p:to>
                                    </p:set>
                                    <p:animEffect transition="in" filter="dissolve">
                                      <p:cBhvr>
                                        <p:cTn id="16" dur="500"/>
                                        <p:tgtEl>
                                          <p:spTgt spid="11279"/>
                                        </p:tgtEl>
                                      </p:cBhvr>
                                    </p:animEffect>
                                  </p:childTnLst>
                                </p:cTn>
                              </p:par>
                            </p:childTnLst>
                          </p:cTn>
                        </p:par>
                        <p:par>
                          <p:cTn id="17" fill="hold">
                            <p:stCondLst>
                              <p:cond delay="500"/>
                            </p:stCondLst>
                            <p:childTnLst>
                              <p:par>
                                <p:cTn id="18" presetID="3" presetClass="entr" presetSubtype="10" fill="hold" grpId="0" nodeType="afterEffect">
                                  <p:stCondLst>
                                    <p:cond delay="0"/>
                                  </p:stCondLst>
                                  <p:childTnLst>
                                    <p:set>
                                      <p:cBhvr>
                                        <p:cTn id="19" dur="1" fill="hold">
                                          <p:stCondLst>
                                            <p:cond delay="0"/>
                                          </p:stCondLst>
                                        </p:cTn>
                                        <p:tgtEl>
                                          <p:spTgt spid="11282"/>
                                        </p:tgtEl>
                                        <p:attrNameLst>
                                          <p:attrName>style.visibility</p:attrName>
                                        </p:attrNameLst>
                                      </p:cBhvr>
                                      <p:to>
                                        <p:strVal val="visible"/>
                                      </p:to>
                                    </p:set>
                                    <p:animEffect transition="in" filter="blinds(horizontal)">
                                      <p:cBhvr>
                                        <p:cTn id="20" dur="500"/>
                                        <p:tgtEl>
                                          <p:spTgt spid="11282"/>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1280"/>
                                        </p:tgtEl>
                                        <p:attrNameLst>
                                          <p:attrName>style.visibility</p:attrName>
                                        </p:attrNameLst>
                                      </p:cBhvr>
                                      <p:to>
                                        <p:strVal val="visible"/>
                                      </p:to>
                                    </p:set>
                                    <p:animEffect transition="in" filter="dissolve">
                                      <p:cBhvr>
                                        <p:cTn id="25" dur="500"/>
                                        <p:tgtEl>
                                          <p:spTgt spid="11280"/>
                                        </p:tgtEl>
                                      </p:cBhvr>
                                    </p:animEffect>
                                  </p:childTnLst>
                                </p:cTn>
                              </p:par>
                            </p:childTnLst>
                          </p:cTn>
                        </p:par>
                        <p:par>
                          <p:cTn id="26" fill="hold">
                            <p:stCondLst>
                              <p:cond delay="500"/>
                            </p:stCondLst>
                            <p:childTnLst>
                              <p:par>
                                <p:cTn id="27" presetID="3" presetClass="entr" presetSubtype="10" fill="hold" grpId="0" nodeType="afterEffect">
                                  <p:stCondLst>
                                    <p:cond delay="0"/>
                                  </p:stCondLst>
                                  <p:childTnLst>
                                    <p:set>
                                      <p:cBhvr>
                                        <p:cTn id="28" dur="1" fill="hold">
                                          <p:stCondLst>
                                            <p:cond delay="0"/>
                                          </p:stCondLst>
                                        </p:cTn>
                                        <p:tgtEl>
                                          <p:spTgt spid="11284"/>
                                        </p:tgtEl>
                                        <p:attrNameLst>
                                          <p:attrName>style.visibility</p:attrName>
                                        </p:attrNameLst>
                                      </p:cBhvr>
                                      <p:to>
                                        <p:strVal val="visible"/>
                                      </p:to>
                                    </p:set>
                                    <p:animEffect transition="in" filter="blinds(horizontal)">
                                      <p:cBhvr>
                                        <p:cTn id="29" dur="500"/>
                                        <p:tgtEl>
                                          <p:spTgt spid="11284"/>
                                        </p:tgtEl>
                                      </p:cBhvr>
                                    </p:animEffect>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11269"/>
                                        </p:tgtEl>
                                        <p:attrNameLst>
                                          <p:attrName>style.visibility</p:attrName>
                                        </p:attrNameLst>
                                      </p:cBhvr>
                                      <p:to>
                                        <p:strVal val="visible"/>
                                      </p:to>
                                    </p:set>
                                    <p:anim calcmode="lin" valueType="num">
                                      <p:cBhvr>
                                        <p:cTn id="34" dur="500" fill="hold"/>
                                        <p:tgtEl>
                                          <p:spTgt spid="11269"/>
                                        </p:tgtEl>
                                        <p:attrNameLst>
                                          <p:attrName>ppt_w</p:attrName>
                                        </p:attrNameLst>
                                      </p:cBhvr>
                                      <p:tavLst>
                                        <p:tav tm="0">
                                          <p:val>
                                            <p:fltVal val="0"/>
                                          </p:val>
                                        </p:tav>
                                        <p:tav tm="100000">
                                          <p:val>
                                            <p:strVal val="#ppt_w"/>
                                          </p:val>
                                        </p:tav>
                                      </p:tavLst>
                                    </p:anim>
                                    <p:anim calcmode="lin" valueType="num">
                                      <p:cBhvr>
                                        <p:cTn id="35" dur="500" fill="hold"/>
                                        <p:tgtEl>
                                          <p:spTgt spid="11269"/>
                                        </p:tgtEl>
                                        <p:attrNameLst>
                                          <p:attrName>ppt_h</p:attrName>
                                        </p:attrNameLst>
                                      </p:cBhvr>
                                      <p:tavLst>
                                        <p:tav tm="0">
                                          <p:val>
                                            <p:fltVal val="0"/>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271"/>
                                        </p:tgtEl>
                                        <p:attrNameLst>
                                          <p:attrName>style.visibility</p:attrName>
                                        </p:attrNameLst>
                                      </p:cBhvr>
                                      <p:to>
                                        <p:strVal val="visible"/>
                                      </p:to>
                                    </p:set>
                                    <p:animEffect transition="in" filter="blinds(horizontal)">
                                      <p:cBhvr>
                                        <p:cTn id="40" dur="500"/>
                                        <p:tgtEl>
                                          <p:spTgt spid="11271"/>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1272"/>
                                        </p:tgtEl>
                                        <p:attrNameLst>
                                          <p:attrName>style.visibility</p:attrName>
                                        </p:attrNameLst>
                                      </p:cBhvr>
                                      <p:to>
                                        <p:strVal val="visible"/>
                                      </p:to>
                                    </p:set>
                                    <p:animEffect transition="in" filter="blinds(horizontal)">
                                      <p:cBhvr>
                                        <p:cTn id="45" dur="500"/>
                                        <p:tgtEl>
                                          <p:spTgt spid="11272"/>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1273"/>
                                        </p:tgtEl>
                                        <p:attrNameLst>
                                          <p:attrName>style.visibility</p:attrName>
                                        </p:attrNameLst>
                                      </p:cBhvr>
                                      <p:to>
                                        <p:strVal val="visible"/>
                                      </p:to>
                                    </p:set>
                                    <p:animEffect transition="in" filter="blinds(horizontal)">
                                      <p:cBhvr>
                                        <p:cTn id="50" dur="500"/>
                                        <p:tgtEl>
                                          <p:spTgt spid="11273"/>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1274"/>
                                        </p:tgtEl>
                                        <p:attrNameLst>
                                          <p:attrName>style.visibility</p:attrName>
                                        </p:attrNameLst>
                                      </p:cBhvr>
                                      <p:to>
                                        <p:strVal val="visible"/>
                                      </p:to>
                                    </p:set>
                                    <p:animEffect transition="in" filter="blinds(horizontal)">
                                      <p:cBhvr>
                                        <p:cTn id="55" dur="500"/>
                                        <p:tgtEl>
                                          <p:spTgt spid="11274"/>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1276"/>
                                        </p:tgtEl>
                                        <p:attrNameLst>
                                          <p:attrName>style.visibility</p:attrName>
                                        </p:attrNameLst>
                                      </p:cBhvr>
                                      <p:to>
                                        <p:strVal val="visible"/>
                                      </p:to>
                                    </p:set>
                                    <p:animEffect transition="in" filter="blinds(horizontal)">
                                      <p:cBhvr>
                                        <p:cTn id="60" dur="500"/>
                                        <p:tgtEl>
                                          <p:spTgt spid="11276"/>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1277"/>
                                        </p:tgtEl>
                                        <p:attrNameLst>
                                          <p:attrName>style.visibility</p:attrName>
                                        </p:attrNameLst>
                                      </p:cBhvr>
                                      <p:to>
                                        <p:strVal val="visible"/>
                                      </p:to>
                                    </p:set>
                                    <p:animEffect transition="in" filter="blinds(horizontal)">
                                      <p:cBhvr>
                                        <p:cTn id="65" dur="500"/>
                                        <p:tgtEl>
                                          <p:spTgt spid="11277"/>
                                        </p:tgtEl>
                                      </p:cBhvr>
                                    </p:animEffect>
                                  </p:childTnLst>
                                </p:cTn>
                              </p:par>
                            </p:childTnLst>
                          </p:cTn>
                        </p:par>
                      </p:childTnLst>
                    </p:cTn>
                  </p:par>
                  <p:par>
                    <p:cTn id="66" fill="hold">
                      <p:stCondLst>
                        <p:cond delay="indefinite"/>
                      </p:stCondLst>
                      <p:childTnLst>
                        <p:par>
                          <p:cTn id="67" fill="hold">
                            <p:stCondLst>
                              <p:cond delay="0"/>
                            </p:stCondLst>
                            <p:childTnLst>
                              <p:par>
                                <p:cTn id="68" presetID="17" presetClass="entr" presetSubtype="2" fill="hold" grpId="0" nodeType="clickEffect">
                                  <p:stCondLst>
                                    <p:cond delay="0"/>
                                  </p:stCondLst>
                                  <p:childTnLst>
                                    <p:set>
                                      <p:cBhvr>
                                        <p:cTn id="69" dur="1" fill="hold">
                                          <p:stCondLst>
                                            <p:cond delay="0"/>
                                          </p:stCondLst>
                                        </p:cTn>
                                        <p:tgtEl>
                                          <p:spTgt spid="11275"/>
                                        </p:tgtEl>
                                        <p:attrNameLst>
                                          <p:attrName>style.visibility</p:attrName>
                                        </p:attrNameLst>
                                      </p:cBhvr>
                                      <p:to>
                                        <p:strVal val="visible"/>
                                      </p:to>
                                    </p:set>
                                    <p:anim calcmode="lin" valueType="num">
                                      <p:cBhvr>
                                        <p:cTn id="70" dur="500" fill="hold"/>
                                        <p:tgtEl>
                                          <p:spTgt spid="11275"/>
                                        </p:tgtEl>
                                        <p:attrNameLst>
                                          <p:attrName>ppt_x</p:attrName>
                                        </p:attrNameLst>
                                      </p:cBhvr>
                                      <p:tavLst>
                                        <p:tav tm="0">
                                          <p:val>
                                            <p:strVal val="#ppt_x+#ppt_w/2"/>
                                          </p:val>
                                        </p:tav>
                                        <p:tav tm="100000">
                                          <p:val>
                                            <p:strVal val="#ppt_x"/>
                                          </p:val>
                                        </p:tav>
                                      </p:tavLst>
                                    </p:anim>
                                    <p:anim calcmode="lin" valueType="num">
                                      <p:cBhvr>
                                        <p:cTn id="71" dur="500" fill="hold"/>
                                        <p:tgtEl>
                                          <p:spTgt spid="11275"/>
                                        </p:tgtEl>
                                        <p:attrNameLst>
                                          <p:attrName>ppt_y</p:attrName>
                                        </p:attrNameLst>
                                      </p:cBhvr>
                                      <p:tavLst>
                                        <p:tav tm="0">
                                          <p:val>
                                            <p:strVal val="#ppt_y"/>
                                          </p:val>
                                        </p:tav>
                                        <p:tav tm="100000">
                                          <p:val>
                                            <p:strVal val="#ppt_y"/>
                                          </p:val>
                                        </p:tav>
                                      </p:tavLst>
                                    </p:anim>
                                    <p:anim calcmode="lin" valueType="num">
                                      <p:cBhvr>
                                        <p:cTn id="72" dur="500" fill="hold"/>
                                        <p:tgtEl>
                                          <p:spTgt spid="11275"/>
                                        </p:tgtEl>
                                        <p:attrNameLst>
                                          <p:attrName>ppt_w</p:attrName>
                                        </p:attrNameLst>
                                      </p:cBhvr>
                                      <p:tavLst>
                                        <p:tav tm="0">
                                          <p:val>
                                            <p:fltVal val="0"/>
                                          </p:val>
                                        </p:tav>
                                        <p:tav tm="100000">
                                          <p:val>
                                            <p:strVal val="#ppt_w"/>
                                          </p:val>
                                        </p:tav>
                                      </p:tavLst>
                                    </p:anim>
                                    <p:anim calcmode="lin" valueType="num">
                                      <p:cBhvr>
                                        <p:cTn id="73" dur="500" fill="hold"/>
                                        <p:tgtEl>
                                          <p:spTgt spid="11275"/>
                                        </p:tgtEl>
                                        <p:attrNameLst>
                                          <p:attrName>ppt_h</p:attrName>
                                        </p:attrNameLst>
                                      </p:cBhvr>
                                      <p:tavLst>
                                        <p:tav tm="0">
                                          <p:val>
                                            <p:strVal val="#ppt_h"/>
                                          </p:val>
                                        </p:tav>
                                        <p:tav tm="100000">
                                          <p:val>
                                            <p:strVal val="#ppt_h"/>
                                          </p:val>
                                        </p:tav>
                                      </p:tavLst>
                                    </p:anim>
                                  </p:childTnLst>
                                </p:cTn>
                              </p:par>
                            </p:childTnLst>
                          </p:cTn>
                        </p:par>
                      </p:childTnLst>
                    </p:cTn>
                  </p:par>
                  <p:par>
                    <p:cTn id="74" fill="hold">
                      <p:stCondLst>
                        <p:cond delay="indefinite"/>
                      </p:stCondLst>
                      <p:childTnLst>
                        <p:par>
                          <p:cTn id="75" fill="hold">
                            <p:stCondLst>
                              <p:cond delay="0"/>
                            </p:stCondLst>
                            <p:childTnLst>
                              <p:par>
                                <p:cTn id="76" presetID="23" presetClass="entr" presetSubtype="16" fill="hold" grpId="0" nodeType="clickEffect">
                                  <p:stCondLst>
                                    <p:cond delay="0"/>
                                  </p:stCondLst>
                                  <p:childTnLst>
                                    <p:set>
                                      <p:cBhvr>
                                        <p:cTn id="77" dur="1" fill="hold">
                                          <p:stCondLst>
                                            <p:cond delay="0"/>
                                          </p:stCondLst>
                                        </p:cTn>
                                        <p:tgtEl>
                                          <p:spTgt spid="11278"/>
                                        </p:tgtEl>
                                        <p:attrNameLst>
                                          <p:attrName>style.visibility</p:attrName>
                                        </p:attrNameLst>
                                      </p:cBhvr>
                                      <p:to>
                                        <p:strVal val="visible"/>
                                      </p:to>
                                    </p:set>
                                    <p:anim calcmode="lin" valueType="num">
                                      <p:cBhvr>
                                        <p:cTn id="78" dur="500" fill="hold"/>
                                        <p:tgtEl>
                                          <p:spTgt spid="11278"/>
                                        </p:tgtEl>
                                        <p:attrNameLst>
                                          <p:attrName>ppt_w</p:attrName>
                                        </p:attrNameLst>
                                      </p:cBhvr>
                                      <p:tavLst>
                                        <p:tav tm="0">
                                          <p:val>
                                            <p:fltVal val="0"/>
                                          </p:val>
                                        </p:tav>
                                        <p:tav tm="100000">
                                          <p:val>
                                            <p:strVal val="#ppt_w"/>
                                          </p:val>
                                        </p:tav>
                                      </p:tavLst>
                                    </p:anim>
                                    <p:anim calcmode="lin" valueType="num">
                                      <p:cBhvr>
                                        <p:cTn id="79" dur="500" fill="hold"/>
                                        <p:tgtEl>
                                          <p:spTgt spid="11278"/>
                                        </p:tgtEl>
                                        <p:attrNameLst>
                                          <p:attrName>ppt_h</p:attrName>
                                        </p:attrNameLst>
                                      </p:cBhvr>
                                      <p:tavLst>
                                        <p:tav tm="0">
                                          <p:val>
                                            <p:fltVal val="0"/>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grpId="0" nodeType="clickEffect">
                                  <p:stCondLst>
                                    <p:cond delay="0"/>
                                  </p:stCondLst>
                                  <p:childTnLst>
                                    <p:set>
                                      <p:cBhvr>
                                        <p:cTn id="83" dur="1" fill="hold">
                                          <p:stCondLst>
                                            <p:cond delay="0"/>
                                          </p:stCondLst>
                                        </p:cTn>
                                        <p:tgtEl>
                                          <p:spTgt spid="11286">
                                            <p:txEl>
                                              <p:pRg st="0" end="0"/>
                                            </p:txEl>
                                          </p:spTgt>
                                        </p:tgtEl>
                                        <p:attrNameLst>
                                          <p:attrName>style.visibility</p:attrName>
                                        </p:attrNameLst>
                                      </p:cBhvr>
                                      <p:to>
                                        <p:strVal val="visible"/>
                                      </p:to>
                                    </p:set>
                                    <p:animEffect transition="in" filter="wipe(up)">
                                      <p:cBhvr>
                                        <p:cTn id="84" dur="500"/>
                                        <p:tgtEl>
                                          <p:spTgt spid="11286">
                                            <p:txEl>
                                              <p:pRg st="0" end="0"/>
                                            </p:txEl>
                                          </p:spTgt>
                                        </p:tgtEl>
                                      </p:cBhvr>
                                    </p:animEffect>
                                  </p:childTnLst>
                                  <p:subTnLst>
                                    <p:audio>
                                      <p:cMediaNode>
                                        <p:cTn display="0" masterRel="sameClick">
                                          <p:stCondLst>
                                            <p:cond evt="begin" delay="0">
                                              <p:tn val="82"/>
                                            </p:cond>
                                          </p:stCondLst>
                                          <p:endCondLst>
                                            <p:cond evt="onStopAudio" delay="0">
                                              <p:tgtEl>
                                                <p:sldTgt/>
                                              </p:tgtEl>
                                            </p:cond>
                                          </p:endCondLst>
                                        </p:cTn>
                                        <p:tgtEl>
                                          <p:sndTgt r:embed="rId3" name="type.wav" builtIn="1"/>
                                        </p:tgtEl>
                                      </p:cMediaNode>
                                    </p:audio>
                                  </p:subTnLst>
                                </p:cTn>
                              </p:par>
                            </p:childTnLst>
                          </p:cTn>
                        </p:par>
                      </p:childTnLst>
                    </p:cTn>
                  </p:par>
                  <p:par>
                    <p:cTn id="85" fill="hold">
                      <p:stCondLst>
                        <p:cond delay="indefinite"/>
                      </p:stCondLst>
                      <p:childTnLst>
                        <p:par>
                          <p:cTn id="86" fill="hold">
                            <p:stCondLst>
                              <p:cond delay="0"/>
                            </p:stCondLst>
                            <p:childTnLst>
                              <p:par>
                                <p:cTn id="87" presetID="22" presetClass="entr" presetSubtype="1" fill="hold" grpId="0" nodeType="clickEffect">
                                  <p:stCondLst>
                                    <p:cond delay="0"/>
                                  </p:stCondLst>
                                  <p:childTnLst>
                                    <p:set>
                                      <p:cBhvr>
                                        <p:cTn id="88" dur="1" fill="hold">
                                          <p:stCondLst>
                                            <p:cond delay="0"/>
                                          </p:stCondLst>
                                        </p:cTn>
                                        <p:tgtEl>
                                          <p:spTgt spid="11286">
                                            <p:txEl>
                                              <p:pRg st="1" end="1"/>
                                            </p:txEl>
                                          </p:spTgt>
                                        </p:tgtEl>
                                        <p:attrNameLst>
                                          <p:attrName>style.visibility</p:attrName>
                                        </p:attrNameLst>
                                      </p:cBhvr>
                                      <p:to>
                                        <p:strVal val="visible"/>
                                      </p:to>
                                    </p:set>
                                    <p:animEffect transition="in" filter="wipe(up)">
                                      <p:cBhvr>
                                        <p:cTn id="89" dur="500"/>
                                        <p:tgtEl>
                                          <p:spTgt spid="11286">
                                            <p:txEl>
                                              <p:pRg st="1" end="1"/>
                                            </p:txEl>
                                          </p:spTgt>
                                        </p:tgtEl>
                                      </p:cBhvr>
                                    </p:animEffect>
                                  </p:childTnLst>
                                  <p:subTnLst>
                                    <p:audio>
                                      <p:cMediaNode>
                                        <p:cTn display="0" masterRel="sameClick">
                                          <p:stCondLst>
                                            <p:cond evt="begin" delay="0">
                                              <p:tn val="87"/>
                                            </p:cond>
                                          </p:stCondLst>
                                          <p:endCondLst>
                                            <p:cond evt="onStopAudio" delay="0">
                                              <p:tgtEl>
                                                <p:sldTgt/>
                                              </p:tgtEl>
                                            </p:cond>
                                          </p:endCondLst>
                                        </p:cTn>
                                        <p:tgtEl>
                                          <p:sndTgt r:embed="rId3" name="type.wav" builtIn="1"/>
                                        </p:tgtEl>
                                      </p:cMediaNode>
                                    </p:audio>
                                  </p:subTnLst>
                                </p:cTn>
                              </p:par>
                            </p:childTnLst>
                          </p:cTn>
                        </p:par>
                      </p:childTnLst>
                    </p:cTn>
                  </p:par>
                  <p:par>
                    <p:cTn id="90" fill="hold">
                      <p:stCondLst>
                        <p:cond delay="indefinite"/>
                      </p:stCondLst>
                      <p:childTnLst>
                        <p:par>
                          <p:cTn id="91" fill="hold">
                            <p:stCondLst>
                              <p:cond delay="0"/>
                            </p:stCondLst>
                            <p:childTnLst>
                              <p:par>
                                <p:cTn id="92" presetID="22" presetClass="entr" presetSubtype="1" fill="hold" grpId="0" nodeType="clickEffect">
                                  <p:stCondLst>
                                    <p:cond delay="0"/>
                                  </p:stCondLst>
                                  <p:childTnLst>
                                    <p:set>
                                      <p:cBhvr>
                                        <p:cTn id="93" dur="1" fill="hold">
                                          <p:stCondLst>
                                            <p:cond delay="0"/>
                                          </p:stCondLst>
                                        </p:cTn>
                                        <p:tgtEl>
                                          <p:spTgt spid="11286">
                                            <p:txEl>
                                              <p:pRg st="2" end="2"/>
                                            </p:txEl>
                                          </p:spTgt>
                                        </p:tgtEl>
                                        <p:attrNameLst>
                                          <p:attrName>style.visibility</p:attrName>
                                        </p:attrNameLst>
                                      </p:cBhvr>
                                      <p:to>
                                        <p:strVal val="visible"/>
                                      </p:to>
                                    </p:set>
                                    <p:animEffect transition="in" filter="wipe(up)">
                                      <p:cBhvr>
                                        <p:cTn id="94" dur="500"/>
                                        <p:tgtEl>
                                          <p:spTgt spid="11286">
                                            <p:txEl>
                                              <p:pRg st="2" end="2"/>
                                            </p:txEl>
                                          </p:spTgt>
                                        </p:tgtEl>
                                      </p:cBhvr>
                                    </p:animEffect>
                                  </p:childTnLst>
                                  <p:subTnLst>
                                    <p:audio>
                                      <p:cMediaNode>
                                        <p:cTn display="0" masterRel="sameClick">
                                          <p:stCondLst>
                                            <p:cond evt="begin" delay="0">
                                              <p:tn val="92"/>
                                            </p:cond>
                                          </p:stCondLst>
                                          <p:endCondLst>
                                            <p:cond evt="onStopAudio" delay="0">
                                              <p:tgtEl>
                                                <p:sldTgt/>
                                              </p:tgtEl>
                                            </p:cond>
                                          </p:endCondLst>
                                        </p:cTn>
                                        <p:tgtEl>
                                          <p:sndTgt r:embed="rId3" name="type.wav" builtIn="1"/>
                                        </p:tgtEl>
                                      </p:cMediaNode>
                                    </p:audio>
                                  </p:subTnLst>
                                </p:cTn>
                              </p:par>
                            </p:childTnLst>
                          </p:cTn>
                        </p:par>
                      </p:childTnLst>
                    </p:cTn>
                  </p:par>
                  <p:par>
                    <p:cTn id="95" fill="hold">
                      <p:stCondLst>
                        <p:cond delay="indefinite"/>
                      </p:stCondLst>
                      <p:childTnLst>
                        <p:par>
                          <p:cTn id="96" fill="hold">
                            <p:stCondLst>
                              <p:cond delay="0"/>
                            </p:stCondLst>
                            <p:childTnLst>
                              <p:par>
                                <p:cTn id="97" presetID="22" presetClass="entr" presetSubtype="1" fill="hold" grpId="0" nodeType="clickEffect">
                                  <p:stCondLst>
                                    <p:cond delay="0"/>
                                  </p:stCondLst>
                                  <p:childTnLst>
                                    <p:set>
                                      <p:cBhvr>
                                        <p:cTn id="98" dur="1" fill="hold">
                                          <p:stCondLst>
                                            <p:cond delay="0"/>
                                          </p:stCondLst>
                                        </p:cTn>
                                        <p:tgtEl>
                                          <p:spTgt spid="11286">
                                            <p:txEl>
                                              <p:pRg st="3" end="3"/>
                                            </p:txEl>
                                          </p:spTgt>
                                        </p:tgtEl>
                                        <p:attrNameLst>
                                          <p:attrName>style.visibility</p:attrName>
                                        </p:attrNameLst>
                                      </p:cBhvr>
                                      <p:to>
                                        <p:strVal val="visible"/>
                                      </p:to>
                                    </p:set>
                                    <p:animEffect transition="in" filter="wipe(up)">
                                      <p:cBhvr>
                                        <p:cTn id="99" dur="500"/>
                                        <p:tgtEl>
                                          <p:spTgt spid="11286">
                                            <p:txEl>
                                              <p:pRg st="3" end="3"/>
                                            </p:txEl>
                                          </p:spTgt>
                                        </p:tgtEl>
                                      </p:cBhvr>
                                    </p:animEffect>
                                  </p:childTnLst>
                                  <p:subTnLst>
                                    <p:audio>
                                      <p:cMediaNode>
                                        <p:cTn display="0" masterRel="sameClick">
                                          <p:stCondLst>
                                            <p:cond evt="begin" delay="0">
                                              <p:tn val="97"/>
                                            </p:cond>
                                          </p:stCondLst>
                                          <p:endCondLst>
                                            <p:cond evt="onStopAudio" delay="0">
                                              <p:tgtEl>
                                                <p:sldTgt/>
                                              </p:tgtEl>
                                            </p:cond>
                                          </p:endCondLst>
                                        </p:cTn>
                                        <p:tgtEl>
                                          <p:sndTgt r:embed="rId3" name="type.wav" builtIn="1"/>
                                        </p:tgtEl>
                                      </p:cMediaNode>
                                    </p:audio>
                                  </p:subTnLst>
                                </p:cTn>
                              </p:par>
                            </p:childTnLst>
                          </p:cTn>
                        </p:par>
                      </p:childTnLst>
                    </p:cTn>
                  </p:par>
                  <p:par>
                    <p:cTn id="100" fill="hold">
                      <p:stCondLst>
                        <p:cond delay="indefinite"/>
                      </p:stCondLst>
                      <p:childTnLst>
                        <p:par>
                          <p:cTn id="101" fill="hold">
                            <p:stCondLst>
                              <p:cond delay="0"/>
                            </p:stCondLst>
                            <p:childTnLst>
                              <p:par>
                                <p:cTn id="102" presetID="22" presetClass="entr" presetSubtype="1" fill="hold" grpId="0" nodeType="clickEffect">
                                  <p:stCondLst>
                                    <p:cond delay="0"/>
                                  </p:stCondLst>
                                  <p:childTnLst>
                                    <p:set>
                                      <p:cBhvr>
                                        <p:cTn id="103" dur="1" fill="hold">
                                          <p:stCondLst>
                                            <p:cond delay="0"/>
                                          </p:stCondLst>
                                        </p:cTn>
                                        <p:tgtEl>
                                          <p:spTgt spid="11286">
                                            <p:txEl>
                                              <p:pRg st="4" end="4"/>
                                            </p:txEl>
                                          </p:spTgt>
                                        </p:tgtEl>
                                        <p:attrNameLst>
                                          <p:attrName>style.visibility</p:attrName>
                                        </p:attrNameLst>
                                      </p:cBhvr>
                                      <p:to>
                                        <p:strVal val="visible"/>
                                      </p:to>
                                    </p:set>
                                    <p:animEffect transition="in" filter="wipe(up)">
                                      <p:cBhvr>
                                        <p:cTn id="104" dur="500"/>
                                        <p:tgtEl>
                                          <p:spTgt spid="11286">
                                            <p:txEl>
                                              <p:pRg st="4" end="4"/>
                                            </p:txEl>
                                          </p:spTgt>
                                        </p:tgtEl>
                                      </p:cBhvr>
                                    </p:animEffect>
                                  </p:childTnLst>
                                  <p:subTnLst>
                                    <p:audio>
                                      <p:cMediaNode>
                                        <p:cTn display="0" masterRel="sameClick">
                                          <p:stCondLst>
                                            <p:cond evt="begin" delay="0">
                                              <p:tn val="102"/>
                                            </p:cond>
                                          </p:stCondLst>
                                          <p:endCondLst>
                                            <p:cond evt="onStopAudio" delay="0">
                                              <p:tgtEl>
                                                <p:sldTgt/>
                                              </p:tgtEl>
                                            </p:cond>
                                          </p:endCondLst>
                                        </p:cTn>
                                        <p:tgtEl>
                                          <p:sndTgt r:embed="rId3" name="type.wav" builtIn="1"/>
                                        </p:tgtEl>
                                      </p:cMediaNode>
                                    </p:audio>
                                  </p:subTnLst>
                                </p:cTn>
                              </p:par>
                            </p:childTnLst>
                          </p:cTn>
                        </p:par>
                      </p:childTnLst>
                    </p:cTn>
                  </p:par>
                  <p:par>
                    <p:cTn id="105" fill="hold">
                      <p:stCondLst>
                        <p:cond delay="indefinite"/>
                      </p:stCondLst>
                      <p:childTnLst>
                        <p:par>
                          <p:cTn id="106" fill="hold">
                            <p:stCondLst>
                              <p:cond delay="0"/>
                            </p:stCondLst>
                            <p:childTnLst>
                              <p:par>
                                <p:cTn id="107" presetID="22" presetClass="entr" presetSubtype="1" fill="hold" grpId="0" nodeType="clickEffect">
                                  <p:stCondLst>
                                    <p:cond delay="0"/>
                                  </p:stCondLst>
                                  <p:childTnLst>
                                    <p:set>
                                      <p:cBhvr>
                                        <p:cTn id="108" dur="1" fill="hold">
                                          <p:stCondLst>
                                            <p:cond delay="0"/>
                                          </p:stCondLst>
                                        </p:cTn>
                                        <p:tgtEl>
                                          <p:spTgt spid="11286">
                                            <p:txEl>
                                              <p:pRg st="5" end="5"/>
                                            </p:txEl>
                                          </p:spTgt>
                                        </p:tgtEl>
                                        <p:attrNameLst>
                                          <p:attrName>style.visibility</p:attrName>
                                        </p:attrNameLst>
                                      </p:cBhvr>
                                      <p:to>
                                        <p:strVal val="visible"/>
                                      </p:to>
                                    </p:set>
                                    <p:animEffect transition="in" filter="wipe(up)">
                                      <p:cBhvr>
                                        <p:cTn id="109" dur="500"/>
                                        <p:tgtEl>
                                          <p:spTgt spid="11286">
                                            <p:txEl>
                                              <p:pRg st="5" end="5"/>
                                            </p:txEl>
                                          </p:spTgt>
                                        </p:tgtEl>
                                      </p:cBhvr>
                                    </p:animEffect>
                                  </p:childTnLst>
                                  <p:subTnLst>
                                    <p:audio>
                                      <p:cMediaNode>
                                        <p:cTn display="0" masterRel="sameClick">
                                          <p:stCondLst>
                                            <p:cond evt="begin" delay="0">
                                              <p:tn val="107"/>
                                            </p:cond>
                                          </p:stCondLst>
                                          <p:endCondLst>
                                            <p:cond evt="onStopAudio" delay="0">
                                              <p:tgtEl>
                                                <p:sldTgt/>
                                              </p:tgtEl>
                                            </p:cond>
                                          </p:endCondLst>
                                        </p:cTn>
                                        <p:tgtEl>
                                          <p:sndTgt r:embed="rId3" name="type.wav" builtIn="1"/>
                                        </p:tgtEl>
                                      </p:cMediaNode>
                                    </p:audio>
                                  </p:sub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grpId="0" nodeType="clickEffect">
                                  <p:stCondLst>
                                    <p:cond delay="0"/>
                                  </p:stCondLst>
                                  <p:childTnLst>
                                    <p:set>
                                      <p:cBhvr>
                                        <p:cTn id="113" dur="1" fill="hold">
                                          <p:stCondLst>
                                            <p:cond delay="0"/>
                                          </p:stCondLst>
                                        </p:cTn>
                                        <p:tgtEl>
                                          <p:spTgt spid="11286">
                                            <p:txEl>
                                              <p:pRg st="6" end="6"/>
                                            </p:txEl>
                                          </p:spTgt>
                                        </p:tgtEl>
                                        <p:attrNameLst>
                                          <p:attrName>style.visibility</p:attrName>
                                        </p:attrNameLst>
                                      </p:cBhvr>
                                      <p:to>
                                        <p:strVal val="visible"/>
                                      </p:to>
                                    </p:set>
                                    <p:animEffect transition="in" filter="wipe(up)">
                                      <p:cBhvr>
                                        <p:cTn id="114" dur="500"/>
                                        <p:tgtEl>
                                          <p:spTgt spid="11286">
                                            <p:txEl>
                                              <p:pRg st="6" end="6"/>
                                            </p:txEl>
                                          </p:spTgt>
                                        </p:tgtEl>
                                      </p:cBhvr>
                                    </p:animEffect>
                                  </p:childTnLst>
                                  <p:subTnLst>
                                    <p:audio>
                                      <p:cMediaNode>
                                        <p:cTn display="0" masterRel="sameClick">
                                          <p:stCondLst>
                                            <p:cond evt="begin" delay="0">
                                              <p:tn val="112"/>
                                            </p:cond>
                                          </p:stCondLst>
                                          <p:endCondLst>
                                            <p:cond evt="onStopAudio" delay="0">
                                              <p:tgtEl>
                                                <p:sldTgt/>
                                              </p:tgtEl>
                                            </p:cond>
                                          </p:endCondLst>
                                        </p:cTn>
                                        <p:tgtEl>
                                          <p:sndTgt r:embed="rId3" name="type.wav" builtIn="1"/>
                                        </p:tgtEl>
                                      </p:cMediaNode>
                                    </p:audio>
                                  </p:subTnLst>
                                </p:cTn>
                              </p:par>
                            </p:childTnLst>
                          </p:cTn>
                        </p:par>
                      </p:childTnLst>
                    </p:cTn>
                  </p:par>
                  <p:par>
                    <p:cTn id="115" fill="hold">
                      <p:stCondLst>
                        <p:cond delay="indefinite"/>
                      </p:stCondLst>
                      <p:childTnLst>
                        <p:par>
                          <p:cTn id="116" fill="hold">
                            <p:stCondLst>
                              <p:cond delay="0"/>
                            </p:stCondLst>
                            <p:childTnLst>
                              <p:par>
                                <p:cTn id="117" presetID="22" presetClass="entr" presetSubtype="1" fill="hold" grpId="0" nodeType="clickEffect">
                                  <p:stCondLst>
                                    <p:cond delay="0"/>
                                  </p:stCondLst>
                                  <p:childTnLst>
                                    <p:set>
                                      <p:cBhvr>
                                        <p:cTn id="118" dur="1" fill="hold">
                                          <p:stCondLst>
                                            <p:cond delay="0"/>
                                          </p:stCondLst>
                                        </p:cTn>
                                        <p:tgtEl>
                                          <p:spTgt spid="11286">
                                            <p:txEl>
                                              <p:pRg st="7" end="7"/>
                                            </p:txEl>
                                          </p:spTgt>
                                        </p:tgtEl>
                                        <p:attrNameLst>
                                          <p:attrName>style.visibility</p:attrName>
                                        </p:attrNameLst>
                                      </p:cBhvr>
                                      <p:to>
                                        <p:strVal val="visible"/>
                                      </p:to>
                                    </p:set>
                                    <p:animEffect transition="in" filter="wipe(up)">
                                      <p:cBhvr>
                                        <p:cTn id="119" dur="500"/>
                                        <p:tgtEl>
                                          <p:spTgt spid="11286">
                                            <p:txEl>
                                              <p:pRg st="7" end="7"/>
                                            </p:txEl>
                                          </p:spTgt>
                                        </p:tgtEl>
                                      </p:cBhvr>
                                    </p:animEffect>
                                  </p:childTnLst>
                                  <p:subTnLst>
                                    <p:audio>
                                      <p:cMediaNode>
                                        <p:cTn display="0" masterRel="sameClick">
                                          <p:stCondLst>
                                            <p:cond evt="begin" delay="0">
                                              <p:tn val="117"/>
                                            </p:cond>
                                          </p:stCondLst>
                                          <p:endCondLst>
                                            <p:cond evt="onStopAudio" delay="0">
                                              <p:tgtEl>
                                                <p:sldTgt/>
                                              </p:tgtEl>
                                            </p:cond>
                                          </p:endCondLst>
                                        </p:cTn>
                                        <p:tgtEl>
                                          <p:sndTgt r:embed="rId3" name="type.wav" builtIn="1"/>
                                        </p:tgtEl>
                                      </p:cMediaNode>
                                    </p:audio>
                                  </p:subTnLst>
                                </p:cTn>
                              </p:par>
                            </p:childTnLst>
                          </p:cTn>
                        </p:par>
                      </p:childTnLst>
                    </p:cTn>
                  </p:par>
                  <p:par>
                    <p:cTn id="120" fill="hold">
                      <p:stCondLst>
                        <p:cond delay="indefinite"/>
                      </p:stCondLst>
                      <p:childTnLst>
                        <p:par>
                          <p:cTn id="121" fill="hold">
                            <p:stCondLst>
                              <p:cond delay="0"/>
                            </p:stCondLst>
                            <p:childTnLst>
                              <p:par>
                                <p:cTn id="122" presetID="17" presetClass="entr" presetSubtype="1" fill="hold" grpId="0" nodeType="clickEffect">
                                  <p:stCondLst>
                                    <p:cond delay="0"/>
                                  </p:stCondLst>
                                  <p:childTnLst>
                                    <p:set>
                                      <p:cBhvr>
                                        <p:cTn id="123" dur="1" fill="hold">
                                          <p:stCondLst>
                                            <p:cond delay="0"/>
                                          </p:stCondLst>
                                        </p:cTn>
                                        <p:tgtEl>
                                          <p:spTgt spid="11291"/>
                                        </p:tgtEl>
                                        <p:attrNameLst>
                                          <p:attrName>style.visibility</p:attrName>
                                        </p:attrNameLst>
                                      </p:cBhvr>
                                      <p:to>
                                        <p:strVal val="visible"/>
                                      </p:to>
                                    </p:set>
                                    <p:anim calcmode="lin" valueType="num">
                                      <p:cBhvr>
                                        <p:cTn id="124" dur="500" fill="hold"/>
                                        <p:tgtEl>
                                          <p:spTgt spid="11291"/>
                                        </p:tgtEl>
                                        <p:attrNameLst>
                                          <p:attrName>ppt_x</p:attrName>
                                        </p:attrNameLst>
                                      </p:cBhvr>
                                      <p:tavLst>
                                        <p:tav tm="0">
                                          <p:val>
                                            <p:strVal val="#ppt_x"/>
                                          </p:val>
                                        </p:tav>
                                        <p:tav tm="100000">
                                          <p:val>
                                            <p:strVal val="#ppt_x"/>
                                          </p:val>
                                        </p:tav>
                                      </p:tavLst>
                                    </p:anim>
                                    <p:anim calcmode="lin" valueType="num">
                                      <p:cBhvr>
                                        <p:cTn id="125" dur="500" fill="hold"/>
                                        <p:tgtEl>
                                          <p:spTgt spid="11291"/>
                                        </p:tgtEl>
                                        <p:attrNameLst>
                                          <p:attrName>ppt_y</p:attrName>
                                        </p:attrNameLst>
                                      </p:cBhvr>
                                      <p:tavLst>
                                        <p:tav tm="0">
                                          <p:val>
                                            <p:strVal val="#ppt_y-#ppt_h/2"/>
                                          </p:val>
                                        </p:tav>
                                        <p:tav tm="100000">
                                          <p:val>
                                            <p:strVal val="#ppt_y"/>
                                          </p:val>
                                        </p:tav>
                                      </p:tavLst>
                                    </p:anim>
                                    <p:anim calcmode="lin" valueType="num">
                                      <p:cBhvr>
                                        <p:cTn id="126" dur="500" fill="hold"/>
                                        <p:tgtEl>
                                          <p:spTgt spid="11291"/>
                                        </p:tgtEl>
                                        <p:attrNameLst>
                                          <p:attrName>ppt_w</p:attrName>
                                        </p:attrNameLst>
                                      </p:cBhvr>
                                      <p:tavLst>
                                        <p:tav tm="0">
                                          <p:val>
                                            <p:strVal val="#ppt_w"/>
                                          </p:val>
                                        </p:tav>
                                        <p:tav tm="100000">
                                          <p:val>
                                            <p:strVal val="#ppt_w"/>
                                          </p:val>
                                        </p:tav>
                                      </p:tavLst>
                                    </p:anim>
                                    <p:anim calcmode="lin" valueType="num">
                                      <p:cBhvr>
                                        <p:cTn id="127" dur="500" fill="hold"/>
                                        <p:tgtEl>
                                          <p:spTgt spid="11291"/>
                                        </p:tgtEl>
                                        <p:attrNameLst>
                                          <p:attrName>ppt_h</p:attrName>
                                        </p:attrNameLst>
                                      </p:cBhvr>
                                      <p:tavLst>
                                        <p:tav tm="0">
                                          <p:val>
                                            <p:fltVal val="0"/>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17" presetClass="entr" presetSubtype="4" fill="hold" grpId="0" nodeType="clickEffect">
                                  <p:stCondLst>
                                    <p:cond delay="0"/>
                                  </p:stCondLst>
                                  <p:childTnLst>
                                    <p:set>
                                      <p:cBhvr>
                                        <p:cTn id="131" dur="1" fill="hold">
                                          <p:stCondLst>
                                            <p:cond delay="0"/>
                                          </p:stCondLst>
                                        </p:cTn>
                                        <p:tgtEl>
                                          <p:spTgt spid="11292"/>
                                        </p:tgtEl>
                                        <p:attrNameLst>
                                          <p:attrName>style.visibility</p:attrName>
                                        </p:attrNameLst>
                                      </p:cBhvr>
                                      <p:to>
                                        <p:strVal val="visible"/>
                                      </p:to>
                                    </p:set>
                                    <p:anim calcmode="lin" valueType="num">
                                      <p:cBhvr>
                                        <p:cTn id="132" dur="500" fill="hold"/>
                                        <p:tgtEl>
                                          <p:spTgt spid="11292"/>
                                        </p:tgtEl>
                                        <p:attrNameLst>
                                          <p:attrName>ppt_x</p:attrName>
                                        </p:attrNameLst>
                                      </p:cBhvr>
                                      <p:tavLst>
                                        <p:tav tm="0">
                                          <p:val>
                                            <p:strVal val="#ppt_x"/>
                                          </p:val>
                                        </p:tav>
                                        <p:tav tm="100000">
                                          <p:val>
                                            <p:strVal val="#ppt_x"/>
                                          </p:val>
                                        </p:tav>
                                      </p:tavLst>
                                    </p:anim>
                                    <p:anim calcmode="lin" valueType="num">
                                      <p:cBhvr>
                                        <p:cTn id="133" dur="500" fill="hold"/>
                                        <p:tgtEl>
                                          <p:spTgt spid="11292"/>
                                        </p:tgtEl>
                                        <p:attrNameLst>
                                          <p:attrName>ppt_y</p:attrName>
                                        </p:attrNameLst>
                                      </p:cBhvr>
                                      <p:tavLst>
                                        <p:tav tm="0">
                                          <p:val>
                                            <p:strVal val="#ppt_y+#ppt_h/2"/>
                                          </p:val>
                                        </p:tav>
                                        <p:tav tm="100000">
                                          <p:val>
                                            <p:strVal val="#ppt_y"/>
                                          </p:val>
                                        </p:tav>
                                      </p:tavLst>
                                    </p:anim>
                                    <p:anim calcmode="lin" valueType="num">
                                      <p:cBhvr>
                                        <p:cTn id="134" dur="500" fill="hold"/>
                                        <p:tgtEl>
                                          <p:spTgt spid="11292"/>
                                        </p:tgtEl>
                                        <p:attrNameLst>
                                          <p:attrName>ppt_w</p:attrName>
                                        </p:attrNameLst>
                                      </p:cBhvr>
                                      <p:tavLst>
                                        <p:tav tm="0">
                                          <p:val>
                                            <p:strVal val="#ppt_w"/>
                                          </p:val>
                                        </p:tav>
                                        <p:tav tm="100000">
                                          <p:val>
                                            <p:strVal val="#ppt_w"/>
                                          </p:val>
                                        </p:tav>
                                      </p:tavLst>
                                    </p:anim>
                                    <p:anim calcmode="lin" valueType="num">
                                      <p:cBhvr>
                                        <p:cTn id="135" dur="500" fill="hold"/>
                                        <p:tgtEl>
                                          <p:spTgt spid="11292"/>
                                        </p:tgtEl>
                                        <p:attrNameLst>
                                          <p:attrName>ppt_h</p:attrName>
                                        </p:attrNameLst>
                                      </p:cBhvr>
                                      <p:tavLst>
                                        <p:tav tm="0">
                                          <p:val>
                                            <p:fltVal val="0"/>
                                          </p:val>
                                        </p:tav>
                                        <p:tav tm="100000">
                                          <p:val>
                                            <p:strVal val="#ppt_h"/>
                                          </p:val>
                                        </p:tav>
                                      </p:tavLst>
                                    </p:anim>
                                  </p:childTnLst>
                                </p:cTn>
                              </p:par>
                            </p:childTnLst>
                          </p:cTn>
                        </p:par>
                      </p:childTnLst>
                    </p:cTn>
                  </p:par>
                  <p:par>
                    <p:cTn id="136" fill="hold">
                      <p:stCondLst>
                        <p:cond delay="indefinite"/>
                      </p:stCondLst>
                      <p:childTnLst>
                        <p:par>
                          <p:cTn id="137" fill="hold">
                            <p:stCondLst>
                              <p:cond delay="0"/>
                            </p:stCondLst>
                            <p:childTnLst>
                              <p:par>
                                <p:cTn id="138" presetID="17" presetClass="entr" presetSubtype="1" fill="hold" grpId="0" nodeType="clickEffect">
                                  <p:stCondLst>
                                    <p:cond delay="0"/>
                                  </p:stCondLst>
                                  <p:childTnLst>
                                    <p:set>
                                      <p:cBhvr>
                                        <p:cTn id="139" dur="1" fill="hold">
                                          <p:stCondLst>
                                            <p:cond delay="0"/>
                                          </p:stCondLst>
                                        </p:cTn>
                                        <p:tgtEl>
                                          <p:spTgt spid="11293"/>
                                        </p:tgtEl>
                                        <p:attrNameLst>
                                          <p:attrName>style.visibility</p:attrName>
                                        </p:attrNameLst>
                                      </p:cBhvr>
                                      <p:to>
                                        <p:strVal val="visible"/>
                                      </p:to>
                                    </p:set>
                                    <p:anim calcmode="lin" valueType="num">
                                      <p:cBhvr>
                                        <p:cTn id="140" dur="500" fill="hold"/>
                                        <p:tgtEl>
                                          <p:spTgt spid="11293"/>
                                        </p:tgtEl>
                                        <p:attrNameLst>
                                          <p:attrName>ppt_x</p:attrName>
                                        </p:attrNameLst>
                                      </p:cBhvr>
                                      <p:tavLst>
                                        <p:tav tm="0">
                                          <p:val>
                                            <p:strVal val="#ppt_x"/>
                                          </p:val>
                                        </p:tav>
                                        <p:tav tm="100000">
                                          <p:val>
                                            <p:strVal val="#ppt_x"/>
                                          </p:val>
                                        </p:tav>
                                      </p:tavLst>
                                    </p:anim>
                                    <p:anim calcmode="lin" valueType="num">
                                      <p:cBhvr>
                                        <p:cTn id="141" dur="500" fill="hold"/>
                                        <p:tgtEl>
                                          <p:spTgt spid="11293"/>
                                        </p:tgtEl>
                                        <p:attrNameLst>
                                          <p:attrName>ppt_y</p:attrName>
                                        </p:attrNameLst>
                                      </p:cBhvr>
                                      <p:tavLst>
                                        <p:tav tm="0">
                                          <p:val>
                                            <p:strVal val="#ppt_y-#ppt_h/2"/>
                                          </p:val>
                                        </p:tav>
                                        <p:tav tm="100000">
                                          <p:val>
                                            <p:strVal val="#ppt_y"/>
                                          </p:val>
                                        </p:tav>
                                      </p:tavLst>
                                    </p:anim>
                                    <p:anim calcmode="lin" valueType="num">
                                      <p:cBhvr>
                                        <p:cTn id="142" dur="500" fill="hold"/>
                                        <p:tgtEl>
                                          <p:spTgt spid="11293"/>
                                        </p:tgtEl>
                                        <p:attrNameLst>
                                          <p:attrName>ppt_w</p:attrName>
                                        </p:attrNameLst>
                                      </p:cBhvr>
                                      <p:tavLst>
                                        <p:tav tm="0">
                                          <p:val>
                                            <p:strVal val="#ppt_w"/>
                                          </p:val>
                                        </p:tav>
                                        <p:tav tm="100000">
                                          <p:val>
                                            <p:strVal val="#ppt_w"/>
                                          </p:val>
                                        </p:tav>
                                      </p:tavLst>
                                    </p:anim>
                                    <p:anim calcmode="lin" valueType="num">
                                      <p:cBhvr>
                                        <p:cTn id="143" dur="500" fill="hold"/>
                                        <p:tgtEl>
                                          <p:spTgt spid="11293"/>
                                        </p:tgtEl>
                                        <p:attrNameLst>
                                          <p:attrName>ppt_h</p:attrName>
                                        </p:attrNameLst>
                                      </p:cBhvr>
                                      <p:tavLst>
                                        <p:tav tm="0">
                                          <p:val>
                                            <p:fltVal val="0"/>
                                          </p:val>
                                        </p:tav>
                                        <p:tav tm="100000">
                                          <p:val>
                                            <p:strVal val="#ppt_h"/>
                                          </p:val>
                                        </p:tav>
                                      </p:tavLst>
                                    </p:anim>
                                  </p:childTnLst>
                                </p:cTn>
                              </p:par>
                            </p:childTnLst>
                          </p:cTn>
                        </p:par>
                      </p:childTnLst>
                    </p:cTn>
                  </p:par>
                  <p:par>
                    <p:cTn id="144" fill="hold">
                      <p:stCondLst>
                        <p:cond delay="indefinite"/>
                      </p:stCondLst>
                      <p:childTnLst>
                        <p:par>
                          <p:cTn id="145" fill="hold">
                            <p:stCondLst>
                              <p:cond delay="0"/>
                            </p:stCondLst>
                            <p:childTnLst>
                              <p:par>
                                <p:cTn id="146" presetID="17" presetClass="entr" presetSubtype="4" fill="hold" grpId="0" nodeType="clickEffect">
                                  <p:stCondLst>
                                    <p:cond delay="0"/>
                                  </p:stCondLst>
                                  <p:childTnLst>
                                    <p:set>
                                      <p:cBhvr>
                                        <p:cTn id="147" dur="1" fill="hold">
                                          <p:stCondLst>
                                            <p:cond delay="0"/>
                                          </p:stCondLst>
                                        </p:cTn>
                                        <p:tgtEl>
                                          <p:spTgt spid="11294"/>
                                        </p:tgtEl>
                                        <p:attrNameLst>
                                          <p:attrName>style.visibility</p:attrName>
                                        </p:attrNameLst>
                                      </p:cBhvr>
                                      <p:to>
                                        <p:strVal val="visible"/>
                                      </p:to>
                                    </p:set>
                                    <p:anim calcmode="lin" valueType="num">
                                      <p:cBhvr>
                                        <p:cTn id="148" dur="500" fill="hold"/>
                                        <p:tgtEl>
                                          <p:spTgt spid="11294"/>
                                        </p:tgtEl>
                                        <p:attrNameLst>
                                          <p:attrName>ppt_x</p:attrName>
                                        </p:attrNameLst>
                                      </p:cBhvr>
                                      <p:tavLst>
                                        <p:tav tm="0">
                                          <p:val>
                                            <p:strVal val="#ppt_x"/>
                                          </p:val>
                                        </p:tav>
                                        <p:tav tm="100000">
                                          <p:val>
                                            <p:strVal val="#ppt_x"/>
                                          </p:val>
                                        </p:tav>
                                      </p:tavLst>
                                    </p:anim>
                                    <p:anim calcmode="lin" valueType="num">
                                      <p:cBhvr>
                                        <p:cTn id="149" dur="500" fill="hold"/>
                                        <p:tgtEl>
                                          <p:spTgt spid="11294"/>
                                        </p:tgtEl>
                                        <p:attrNameLst>
                                          <p:attrName>ppt_y</p:attrName>
                                        </p:attrNameLst>
                                      </p:cBhvr>
                                      <p:tavLst>
                                        <p:tav tm="0">
                                          <p:val>
                                            <p:strVal val="#ppt_y+#ppt_h/2"/>
                                          </p:val>
                                        </p:tav>
                                        <p:tav tm="100000">
                                          <p:val>
                                            <p:strVal val="#ppt_y"/>
                                          </p:val>
                                        </p:tav>
                                      </p:tavLst>
                                    </p:anim>
                                    <p:anim calcmode="lin" valueType="num">
                                      <p:cBhvr>
                                        <p:cTn id="150" dur="500" fill="hold"/>
                                        <p:tgtEl>
                                          <p:spTgt spid="11294"/>
                                        </p:tgtEl>
                                        <p:attrNameLst>
                                          <p:attrName>ppt_w</p:attrName>
                                        </p:attrNameLst>
                                      </p:cBhvr>
                                      <p:tavLst>
                                        <p:tav tm="0">
                                          <p:val>
                                            <p:strVal val="#ppt_w"/>
                                          </p:val>
                                        </p:tav>
                                        <p:tav tm="100000">
                                          <p:val>
                                            <p:strVal val="#ppt_w"/>
                                          </p:val>
                                        </p:tav>
                                      </p:tavLst>
                                    </p:anim>
                                    <p:anim calcmode="lin" valueType="num">
                                      <p:cBhvr>
                                        <p:cTn id="151" dur="500" fill="hold"/>
                                        <p:tgtEl>
                                          <p:spTgt spid="11294"/>
                                        </p:tgtEl>
                                        <p:attrNameLst>
                                          <p:attrName>ppt_h</p:attrName>
                                        </p:attrNameLst>
                                      </p:cBhvr>
                                      <p:tavLst>
                                        <p:tav tm="0">
                                          <p:val>
                                            <p:fltVal val="0"/>
                                          </p:val>
                                        </p:tav>
                                        <p:tav tm="100000">
                                          <p:val>
                                            <p:strVal val="#ppt_h"/>
                                          </p:val>
                                        </p:tav>
                                      </p:tavLst>
                                    </p:anim>
                                  </p:childTnLst>
                                </p:cTn>
                              </p:par>
                            </p:childTnLst>
                          </p:cTn>
                        </p:par>
                      </p:childTnLst>
                    </p:cTn>
                  </p:par>
                  <p:par>
                    <p:cTn id="152" fill="hold">
                      <p:stCondLst>
                        <p:cond delay="indefinite"/>
                      </p:stCondLst>
                      <p:childTnLst>
                        <p:par>
                          <p:cTn id="153" fill="hold">
                            <p:stCondLst>
                              <p:cond delay="0"/>
                            </p:stCondLst>
                            <p:childTnLst>
                              <p:par>
                                <p:cTn id="154" presetID="17" presetClass="entr" presetSubtype="2" fill="hold" grpId="0" nodeType="clickEffect">
                                  <p:stCondLst>
                                    <p:cond delay="0"/>
                                  </p:stCondLst>
                                  <p:childTnLst>
                                    <p:set>
                                      <p:cBhvr>
                                        <p:cTn id="155" dur="1" fill="hold">
                                          <p:stCondLst>
                                            <p:cond delay="0"/>
                                          </p:stCondLst>
                                        </p:cTn>
                                        <p:tgtEl>
                                          <p:spTgt spid="11287"/>
                                        </p:tgtEl>
                                        <p:attrNameLst>
                                          <p:attrName>style.visibility</p:attrName>
                                        </p:attrNameLst>
                                      </p:cBhvr>
                                      <p:to>
                                        <p:strVal val="visible"/>
                                      </p:to>
                                    </p:set>
                                    <p:anim calcmode="lin" valueType="num">
                                      <p:cBhvr>
                                        <p:cTn id="156" dur="500" fill="hold"/>
                                        <p:tgtEl>
                                          <p:spTgt spid="11287"/>
                                        </p:tgtEl>
                                        <p:attrNameLst>
                                          <p:attrName>ppt_x</p:attrName>
                                        </p:attrNameLst>
                                      </p:cBhvr>
                                      <p:tavLst>
                                        <p:tav tm="0">
                                          <p:val>
                                            <p:strVal val="#ppt_x+#ppt_w/2"/>
                                          </p:val>
                                        </p:tav>
                                        <p:tav tm="100000">
                                          <p:val>
                                            <p:strVal val="#ppt_x"/>
                                          </p:val>
                                        </p:tav>
                                      </p:tavLst>
                                    </p:anim>
                                    <p:anim calcmode="lin" valueType="num">
                                      <p:cBhvr>
                                        <p:cTn id="157" dur="500" fill="hold"/>
                                        <p:tgtEl>
                                          <p:spTgt spid="11287"/>
                                        </p:tgtEl>
                                        <p:attrNameLst>
                                          <p:attrName>ppt_y</p:attrName>
                                        </p:attrNameLst>
                                      </p:cBhvr>
                                      <p:tavLst>
                                        <p:tav tm="0">
                                          <p:val>
                                            <p:strVal val="#ppt_y"/>
                                          </p:val>
                                        </p:tav>
                                        <p:tav tm="100000">
                                          <p:val>
                                            <p:strVal val="#ppt_y"/>
                                          </p:val>
                                        </p:tav>
                                      </p:tavLst>
                                    </p:anim>
                                    <p:anim calcmode="lin" valueType="num">
                                      <p:cBhvr>
                                        <p:cTn id="158" dur="500" fill="hold"/>
                                        <p:tgtEl>
                                          <p:spTgt spid="11287"/>
                                        </p:tgtEl>
                                        <p:attrNameLst>
                                          <p:attrName>ppt_w</p:attrName>
                                        </p:attrNameLst>
                                      </p:cBhvr>
                                      <p:tavLst>
                                        <p:tav tm="0">
                                          <p:val>
                                            <p:fltVal val="0"/>
                                          </p:val>
                                        </p:tav>
                                        <p:tav tm="100000">
                                          <p:val>
                                            <p:strVal val="#ppt_w"/>
                                          </p:val>
                                        </p:tav>
                                      </p:tavLst>
                                    </p:anim>
                                    <p:anim calcmode="lin" valueType="num">
                                      <p:cBhvr>
                                        <p:cTn id="159" dur="500" fill="hold"/>
                                        <p:tgtEl>
                                          <p:spTgt spid="11287"/>
                                        </p:tgtEl>
                                        <p:attrNameLst>
                                          <p:attrName>ppt_h</p:attrName>
                                        </p:attrNameLst>
                                      </p:cBhvr>
                                      <p:tavLst>
                                        <p:tav tm="0">
                                          <p:val>
                                            <p:strVal val="#ppt_h"/>
                                          </p:val>
                                        </p:tav>
                                        <p:tav tm="100000">
                                          <p:val>
                                            <p:strVal val="#ppt_h"/>
                                          </p:val>
                                        </p:tav>
                                      </p:tavLst>
                                    </p:anim>
                                  </p:childTnLst>
                                </p:cTn>
                              </p:par>
                            </p:childTnLst>
                          </p:cTn>
                        </p:par>
                      </p:childTnLst>
                    </p:cTn>
                  </p:par>
                  <p:par>
                    <p:cTn id="160" fill="hold">
                      <p:stCondLst>
                        <p:cond delay="indefinite"/>
                      </p:stCondLst>
                      <p:childTnLst>
                        <p:par>
                          <p:cTn id="161" fill="hold">
                            <p:stCondLst>
                              <p:cond delay="0"/>
                            </p:stCondLst>
                            <p:childTnLst>
                              <p:par>
                                <p:cTn id="162" presetID="23" presetClass="entr" presetSubtype="16" fill="hold" grpId="0" nodeType="clickEffect">
                                  <p:stCondLst>
                                    <p:cond delay="0"/>
                                  </p:stCondLst>
                                  <p:childTnLst>
                                    <p:set>
                                      <p:cBhvr>
                                        <p:cTn id="163" dur="1" fill="hold">
                                          <p:stCondLst>
                                            <p:cond delay="0"/>
                                          </p:stCondLst>
                                        </p:cTn>
                                        <p:tgtEl>
                                          <p:spTgt spid="11290"/>
                                        </p:tgtEl>
                                        <p:attrNameLst>
                                          <p:attrName>style.visibility</p:attrName>
                                        </p:attrNameLst>
                                      </p:cBhvr>
                                      <p:to>
                                        <p:strVal val="visible"/>
                                      </p:to>
                                    </p:set>
                                    <p:anim calcmode="lin" valueType="num">
                                      <p:cBhvr>
                                        <p:cTn id="164" dur="500" fill="hold"/>
                                        <p:tgtEl>
                                          <p:spTgt spid="11290"/>
                                        </p:tgtEl>
                                        <p:attrNameLst>
                                          <p:attrName>ppt_w</p:attrName>
                                        </p:attrNameLst>
                                      </p:cBhvr>
                                      <p:tavLst>
                                        <p:tav tm="0">
                                          <p:val>
                                            <p:fltVal val="0"/>
                                          </p:val>
                                        </p:tav>
                                        <p:tav tm="100000">
                                          <p:val>
                                            <p:strVal val="#ppt_w"/>
                                          </p:val>
                                        </p:tav>
                                      </p:tavLst>
                                    </p:anim>
                                    <p:anim calcmode="lin" valueType="num">
                                      <p:cBhvr>
                                        <p:cTn id="165" dur="500" fill="hold"/>
                                        <p:tgtEl>
                                          <p:spTgt spid="11290"/>
                                        </p:tgtEl>
                                        <p:attrNameLst>
                                          <p:attrName>ppt_h</p:attrName>
                                        </p:attrNameLst>
                                      </p:cBhvr>
                                      <p:tavLst>
                                        <p:tav tm="0">
                                          <p:val>
                                            <p:fltVal val="0"/>
                                          </p:val>
                                        </p:tav>
                                        <p:tav tm="100000">
                                          <p:val>
                                            <p:strVal val="#ppt_h"/>
                                          </p:val>
                                        </p:tav>
                                      </p:tavLst>
                                    </p:anim>
                                  </p:childTnLst>
                                </p:cTn>
                              </p:par>
                            </p:childTnLst>
                          </p:cTn>
                        </p:par>
                      </p:childTnLst>
                    </p:cTn>
                  </p:par>
                  <p:par>
                    <p:cTn id="166" fill="hold">
                      <p:stCondLst>
                        <p:cond delay="indefinite"/>
                      </p:stCondLst>
                      <p:childTnLst>
                        <p:par>
                          <p:cTn id="167" fill="hold">
                            <p:stCondLst>
                              <p:cond delay="0"/>
                            </p:stCondLst>
                            <p:childTnLst>
                              <p:par>
                                <p:cTn id="168" presetID="22" presetClass="entr" presetSubtype="1" fill="hold" grpId="0" nodeType="clickEffect">
                                  <p:stCondLst>
                                    <p:cond delay="0"/>
                                  </p:stCondLst>
                                  <p:childTnLst>
                                    <p:set>
                                      <p:cBhvr>
                                        <p:cTn id="169" dur="1" fill="hold">
                                          <p:stCondLst>
                                            <p:cond delay="0"/>
                                          </p:stCondLst>
                                        </p:cTn>
                                        <p:tgtEl>
                                          <p:spTgt spid="11289"/>
                                        </p:tgtEl>
                                        <p:attrNameLst>
                                          <p:attrName>style.visibility</p:attrName>
                                        </p:attrNameLst>
                                      </p:cBhvr>
                                      <p:to>
                                        <p:strVal val="visible"/>
                                      </p:to>
                                    </p:set>
                                    <p:animEffect transition="in" filter="wipe(up)">
                                      <p:cBhvr>
                                        <p:cTn id="170" dur="500"/>
                                        <p:tgtEl>
                                          <p:spTgt spid="11289"/>
                                        </p:tgtEl>
                                      </p:cBhvr>
                                    </p:animEffect>
                                  </p:childTnLst>
                                  <p:subTnLst>
                                    <p:audio>
                                      <p:cMediaNode>
                                        <p:cTn display="0" masterRel="sameClick">
                                          <p:stCondLst>
                                            <p:cond evt="begin" delay="0">
                                              <p:tn val="168"/>
                                            </p:cond>
                                          </p:stCondLst>
                                          <p:endCondLst>
                                            <p:cond evt="onStopAudio" delay="0">
                                              <p:tgtEl>
                                                <p:sldTgt/>
                                              </p:tgtEl>
                                            </p:cond>
                                          </p:endCondLst>
                                        </p:cTn>
                                        <p:tgtEl>
                                          <p:sndTgt r:embed="rId3" name="type.wav" builtIn="1"/>
                                        </p:tgtEl>
                                      </p:cMediaNode>
                                    </p:audio>
                                  </p:subTnLst>
                                </p:cTn>
                              </p:par>
                            </p:childTnLst>
                          </p:cTn>
                        </p:par>
                      </p:childTnLst>
                    </p:cTn>
                  </p:par>
                  <p:par>
                    <p:cTn id="171" fill="hold">
                      <p:stCondLst>
                        <p:cond delay="indefinite"/>
                      </p:stCondLst>
                      <p:childTnLst>
                        <p:par>
                          <p:cTn id="172" fill="hold">
                            <p:stCondLst>
                              <p:cond delay="0"/>
                            </p:stCondLst>
                            <p:childTnLst>
                              <p:par>
                                <p:cTn id="173" presetID="17" presetClass="entr" presetSubtype="2" fill="hold" grpId="0" nodeType="clickEffect">
                                  <p:stCondLst>
                                    <p:cond delay="0"/>
                                  </p:stCondLst>
                                  <p:childTnLst>
                                    <p:set>
                                      <p:cBhvr>
                                        <p:cTn id="174" dur="1" fill="hold">
                                          <p:stCondLst>
                                            <p:cond delay="0"/>
                                          </p:stCondLst>
                                        </p:cTn>
                                        <p:tgtEl>
                                          <p:spTgt spid="11302"/>
                                        </p:tgtEl>
                                        <p:attrNameLst>
                                          <p:attrName>style.visibility</p:attrName>
                                        </p:attrNameLst>
                                      </p:cBhvr>
                                      <p:to>
                                        <p:strVal val="visible"/>
                                      </p:to>
                                    </p:set>
                                    <p:anim calcmode="lin" valueType="num">
                                      <p:cBhvr>
                                        <p:cTn id="175" dur="500" fill="hold"/>
                                        <p:tgtEl>
                                          <p:spTgt spid="11302"/>
                                        </p:tgtEl>
                                        <p:attrNameLst>
                                          <p:attrName>ppt_x</p:attrName>
                                        </p:attrNameLst>
                                      </p:cBhvr>
                                      <p:tavLst>
                                        <p:tav tm="0">
                                          <p:val>
                                            <p:strVal val="#ppt_x+#ppt_w/2"/>
                                          </p:val>
                                        </p:tav>
                                        <p:tav tm="100000">
                                          <p:val>
                                            <p:strVal val="#ppt_x"/>
                                          </p:val>
                                        </p:tav>
                                      </p:tavLst>
                                    </p:anim>
                                    <p:anim calcmode="lin" valueType="num">
                                      <p:cBhvr>
                                        <p:cTn id="176" dur="500" fill="hold"/>
                                        <p:tgtEl>
                                          <p:spTgt spid="11302"/>
                                        </p:tgtEl>
                                        <p:attrNameLst>
                                          <p:attrName>ppt_y</p:attrName>
                                        </p:attrNameLst>
                                      </p:cBhvr>
                                      <p:tavLst>
                                        <p:tav tm="0">
                                          <p:val>
                                            <p:strVal val="#ppt_y"/>
                                          </p:val>
                                        </p:tav>
                                        <p:tav tm="100000">
                                          <p:val>
                                            <p:strVal val="#ppt_y"/>
                                          </p:val>
                                        </p:tav>
                                      </p:tavLst>
                                    </p:anim>
                                    <p:anim calcmode="lin" valueType="num">
                                      <p:cBhvr>
                                        <p:cTn id="177" dur="500" fill="hold"/>
                                        <p:tgtEl>
                                          <p:spTgt spid="11302"/>
                                        </p:tgtEl>
                                        <p:attrNameLst>
                                          <p:attrName>ppt_w</p:attrName>
                                        </p:attrNameLst>
                                      </p:cBhvr>
                                      <p:tavLst>
                                        <p:tav tm="0">
                                          <p:val>
                                            <p:fltVal val="0"/>
                                          </p:val>
                                        </p:tav>
                                        <p:tav tm="100000">
                                          <p:val>
                                            <p:strVal val="#ppt_w"/>
                                          </p:val>
                                        </p:tav>
                                      </p:tavLst>
                                    </p:anim>
                                    <p:anim calcmode="lin" valueType="num">
                                      <p:cBhvr>
                                        <p:cTn id="178" dur="500" fill="hold"/>
                                        <p:tgtEl>
                                          <p:spTgt spid="11302"/>
                                        </p:tgtEl>
                                        <p:attrNameLst>
                                          <p:attrName>ppt_h</p:attrName>
                                        </p:attrNameLst>
                                      </p:cBhvr>
                                      <p:tavLst>
                                        <p:tav tm="0">
                                          <p:val>
                                            <p:strVal val="#ppt_h"/>
                                          </p:val>
                                        </p:tav>
                                        <p:tav tm="100000">
                                          <p:val>
                                            <p:strVal val="#ppt_h"/>
                                          </p:val>
                                        </p:tav>
                                      </p:tavLst>
                                    </p:anim>
                                  </p:childTnLst>
                                </p:cTn>
                              </p:par>
                            </p:childTnLst>
                          </p:cTn>
                        </p:par>
                        <p:par>
                          <p:cTn id="179" fill="hold">
                            <p:stCondLst>
                              <p:cond delay="500"/>
                            </p:stCondLst>
                            <p:childTnLst>
                              <p:par>
                                <p:cTn id="180" presetID="17" presetClass="entr" presetSubtype="2" fill="hold" grpId="0" nodeType="afterEffect">
                                  <p:stCondLst>
                                    <p:cond delay="0"/>
                                  </p:stCondLst>
                                  <p:childTnLst>
                                    <p:set>
                                      <p:cBhvr>
                                        <p:cTn id="181" dur="1" fill="hold">
                                          <p:stCondLst>
                                            <p:cond delay="0"/>
                                          </p:stCondLst>
                                        </p:cTn>
                                        <p:tgtEl>
                                          <p:spTgt spid="11303"/>
                                        </p:tgtEl>
                                        <p:attrNameLst>
                                          <p:attrName>style.visibility</p:attrName>
                                        </p:attrNameLst>
                                      </p:cBhvr>
                                      <p:to>
                                        <p:strVal val="visible"/>
                                      </p:to>
                                    </p:set>
                                    <p:anim calcmode="lin" valueType="num">
                                      <p:cBhvr>
                                        <p:cTn id="182" dur="500" fill="hold"/>
                                        <p:tgtEl>
                                          <p:spTgt spid="11303"/>
                                        </p:tgtEl>
                                        <p:attrNameLst>
                                          <p:attrName>ppt_x</p:attrName>
                                        </p:attrNameLst>
                                      </p:cBhvr>
                                      <p:tavLst>
                                        <p:tav tm="0">
                                          <p:val>
                                            <p:strVal val="#ppt_x+#ppt_w/2"/>
                                          </p:val>
                                        </p:tav>
                                        <p:tav tm="100000">
                                          <p:val>
                                            <p:strVal val="#ppt_x"/>
                                          </p:val>
                                        </p:tav>
                                      </p:tavLst>
                                    </p:anim>
                                    <p:anim calcmode="lin" valueType="num">
                                      <p:cBhvr>
                                        <p:cTn id="183" dur="500" fill="hold"/>
                                        <p:tgtEl>
                                          <p:spTgt spid="11303"/>
                                        </p:tgtEl>
                                        <p:attrNameLst>
                                          <p:attrName>ppt_y</p:attrName>
                                        </p:attrNameLst>
                                      </p:cBhvr>
                                      <p:tavLst>
                                        <p:tav tm="0">
                                          <p:val>
                                            <p:strVal val="#ppt_y"/>
                                          </p:val>
                                        </p:tav>
                                        <p:tav tm="100000">
                                          <p:val>
                                            <p:strVal val="#ppt_y"/>
                                          </p:val>
                                        </p:tav>
                                      </p:tavLst>
                                    </p:anim>
                                    <p:anim calcmode="lin" valueType="num">
                                      <p:cBhvr>
                                        <p:cTn id="184" dur="500" fill="hold"/>
                                        <p:tgtEl>
                                          <p:spTgt spid="11303"/>
                                        </p:tgtEl>
                                        <p:attrNameLst>
                                          <p:attrName>ppt_w</p:attrName>
                                        </p:attrNameLst>
                                      </p:cBhvr>
                                      <p:tavLst>
                                        <p:tav tm="0">
                                          <p:val>
                                            <p:fltVal val="0"/>
                                          </p:val>
                                        </p:tav>
                                        <p:tav tm="100000">
                                          <p:val>
                                            <p:strVal val="#ppt_w"/>
                                          </p:val>
                                        </p:tav>
                                      </p:tavLst>
                                    </p:anim>
                                    <p:anim calcmode="lin" valueType="num">
                                      <p:cBhvr>
                                        <p:cTn id="185" dur="500" fill="hold"/>
                                        <p:tgtEl>
                                          <p:spTgt spid="11303"/>
                                        </p:tgtEl>
                                        <p:attrNameLst>
                                          <p:attrName>ppt_h</p:attrName>
                                        </p:attrNameLst>
                                      </p:cBhvr>
                                      <p:tavLst>
                                        <p:tav tm="0">
                                          <p:val>
                                            <p:strVal val="#ppt_h"/>
                                          </p:val>
                                        </p:tav>
                                        <p:tav tm="100000">
                                          <p:val>
                                            <p:strVal val="#ppt_h"/>
                                          </p:val>
                                        </p:tav>
                                      </p:tavLst>
                                    </p:anim>
                                  </p:childTnLst>
                                </p:cTn>
                              </p:par>
                            </p:childTnLst>
                          </p:cTn>
                        </p:par>
                        <p:par>
                          <p:cTn id="186" fill="hold">
                            <p:stCondLst>
                              <p:cond delay="1000"/>
                            </p:stCondLst>
                            <p:childTnLst>
                              <p:par>
                                <p:cTn id="187" presetID="17" presetClass="entr" presetSubtype="2" fill="hold" grpId="0" nodeType="afterEffect">
                                  <p:stCondLst>
                                    <p:cond delay="0"/>
                                  </p:stCondLst>
                                  <p:childTnLst>
                                    <p:set>
                                      <p:cBhvr>
                                        <p:cTn id="188" dur="1" fill="hold">
                                          <p:stCondLst>
                                            <p:cond delay="0"/>
                                          </p:stCondLst>
                                        </p:cTn>
                                        <p:tgtEl>
                                          <p:spTgt spid="11296"/>
                                        </p:tgtEl>
                                        <p:attrNameLst>
                                          <p:attrName>style.visibility</p:attrName>
                                        </p:attrNameLst>
                                      </p:cBhvr>
                                      <p:to>
                                        <p:strVal val="visible"/>
                                      </p:to>
                                    </p:set>
                                    <p:anim calcmode="lin" valueType="num">
                                      <p:cBhvr>
                                        <p:cTn id="189" dur="500" fill="hold"/>
                                        <p:tgtEl>
                                          <p:spTgt spid="11296"/>
                                        </p:tgtEl>
                                        <p:attrNameLst>
                                          <p:attrName>ppt_x</p:attrName>
                                        </p:attrNameLst>
                                      </p:cBhvr>
                                      <p:tavLst>
                                        <p:tav tm="0">
                                          <p:val>
                                            <p:strVal val="#ppt_x+#ppt_w/2"/>
                                          </p:val>
                                        </p:tav>
                                        <p:tav tm="100000">
                                          <p:val>
                                            <p:strVal val="#ppt_x"/>
                                          </p:val>
                                        </p:tav>
                                      </p:tavLst>
                                    </p:anim>
                                    <p:anim calcmode="lin" valueType="num">
                                      <p:cBhvr>
                                        <p:cTn id="190" dur="500" fill="hold"/>
                                        <p:tgtEl>
                                          <p:spTgt spid="11296"/>
                                        </p:tgtEl>
                                        <p:attrNameLst>
                                          <p:attrName>ppt_y</p:attrName>
                                        </p:attrNameLst>
                                      </p:cBhvr>
                                      <p:tavLst>
                                        <p:tav tm="0">
                                          <p:val>
                                            <p:strVal val="#ppt_y"/>
                                          </p:val>
                                        </p:tav>
                                        <p:tav tm="100000">
                                          <p:val>
                                            <p:strVal val="#ppt_y"/>
                                          </p:val>
                                        </p:tav>
                                      </p:tavLst>
                                    </p:anim>
                                    <p:anim calcmode="lin" valueType="num">
                                      <p:cBhvr>
                                        <p:cTn id="191" dur="500" fill="hold"/>
                                        <p:tgtEl>
                                          <p:spTgt spid="11296"/>
                                        </p:tgtEl>
                                        <p:attrNameLst>
                                          <p:attrName>ppt_w</p:attrName>
                                        </p:attrNameLst>
                                      </p:cBhvr>
                                      <p:tavLst>
                                        <p:tav tm="0">
                                          <p:val>
                                            <p:fltVal val="0"/>
                                          </p:val>
                                        </p:tav>
                                        <p:tav tm="100000">
                                          <p:val>
                                            <p:strVal val="#ppt_w"/>
                                          </p:val>
                                        </p:tav>
                                      </p:tavLst>
                                    </p:anim>
                                    <p:anim calcmode="lin" valueType="num">
                                      <p:cBhvr>
                                        <p:cTn id="192" dur="500" fill="hold"/>
                                        <p:tgtEl>
                                          <p:spTgt spid="11296"/>
                                        </p:tgtEl>
                                        <p:attrNameLst>
                                          <p:attrName>ppt_h</p:attrName>
                                        </p:attrNameLst>
                                      </p:cBhvr>
                                      <p:tavLst>
                                        <p:tav tm="0">
                                          <p:val>
                                            <p:strVal val="#ppt_h"/>
                                          </p:val>
                                        </p:tav>
                                        <p:tav tm="100000">
                                          <p:val>
                                            <p:strVal val="#ppt_h"/>
                                          </p:val>
                                        </p:tav>
                                      </p:tavLst>
                                    </p:anim>
                                  </p:childTnLst>
                                </p:cTn>
                              </p:par>
                            </p:childTnLst>
                          </p:cTn>
                        </p:par>
                        <p:par>
                          <p:cTn id="193" fill="hold">
                            <p:stCondLst>
                              <p:cond delay="1500"/>
                            </p:stCondLst>
                            <p:childTnLst>
                              <p:par>
                                <p:cTn id="194" presetID="17" presetClass="entr" presetSubtype="1" fill="hold" grpId="0" nodeType="afterEffect">
                                  <p:stCondLst>
                                    <p:cond delay="0"/>
                                  </p:stCondLst>
                                  <p:childTnLst>
                                    <p:set>
                                      <p:cBhvr>
                                        <p:cTn id="195" dur="1" fill="hold">
                                          <p:stCondLst>
                                            <p:cond delay="0"/>
                                          </p:stCondLst>
                                        </p:cTn>
                                        <p:tgtEl>
                                          <p:spTgt spid="11304"/>
                                        </p:tgtEl>
                                        <p:attrNameLst>
                                          <p:attrName>style.visibility</p:attrName>
                                        </p:attrNameLst>
                                      </p:cBhvr>
                                      <p:to>
                                        <p:strVal val="visible"/>
                                      </p:to>
                                    </p:set>
                                    <p:anim calcmode="lin" valueType="num">
                                      <p:cBhvr>
                                        <p:cTn id="196" dur="500" fill="hold"/>
                                        <p:tgtEl>
                                          <p:spTgt spid="11304"/>
                                        </p:tgtEl>
                                        <p:attrNameLst>
                                          <p:attrName>ppt_x</p:attrName>
                                        </p:attrNameLst>
                                      </p:cBhvr>
                                      <p:tavLst>
                                        <p:tav tm="0">
                                          <p:val>
                                            <p:strVal val="#ppt_x"/>
                                          </p:val>
                                        </p:tav>
                                        <p:tav tm="100000">
                                          <p:val>
                                            <p:strVal val="#ppt_x"/>
                                          </p:val>
                                        </p:tav>
                                      </p:tavLst>
                                    </p:anim>
                                    <p:anim calcmode="lin" valueType="num">
                                      <p:cBhvr>
                                        <p:cTn id="197" dur="500" fill="hold"/>
                                        <p:tgtEl>
                                          <p:spTgt spid="11304"/>
                                        </p:tgtEl>
                                        <p:attrNameLst>
                                          <p:attrName>ppt_y</p:attrName>
                                        </p:attrNameLst>
                                      </p:cBhvr>
                                      <p:tavLst>
                                        <p:tav tm="0">
                                          <p:val>
                                            <p:strVal val="#ppt_y-#ppt_h/2"/>
                                          </p:val>
                                        </p:tav>
                                        <p:tav tm="100000">
                                          <p:val>
                                            <p:strVal val="#ppt_y"/>
                                          </p:val>
                                        </p:tav>
                                      </p:tavLst>
                                    </p:anim>
                                    <p:anim calcmode="lin" valueType="num">
                                      <p:cBhvr>
                                        <p:cTn id="198" dur="500" fill="hold"/>
                                        <p:tgtEl>
                                          <p:spTgt spid="11304"/>
                                        </p:tgtEl>
                                        <p:attrNameLst>
                                          <p:attrName>ppt_w</p:attrName>
                                        </p:attrNameLst>
                                      </p:cBhvr>
                                      <p:tavLst>
                                        <p:tav tm="0">
                                          <p:val>
                                            <p:strVal val="#ppt_w"/>
                                          </p:val>
                                        </p:tav>
                                        <p:tav tm="100000">
                                          <p:val>
                                            <p:strVal val="#ppt_w"/>
                                          </p:val>
                                        </p:tav>
                                      </p:tavLst>
                                    </p:anim>
                                    <p:anim calcmode="lin" valueType="num">
                                      <p:cBhvr>
                                        <p:cTn id="199" dur="500" fill="hold"/>
                                        <p:tgtEl>
                                          <p:spTgt spid="11304"/>
                                        </p:tgtEl>
                                        <p:attrNameLst>
                                          <p:attrName>ppt_h</p:attrName>
                                        </p:attrNameLst>
                                      </p:cBhvr>
                                      <p:tavLst>
                                        <p:tav tm="0">
                                          <p:val>
                                            <p:fltVal val="0"/>
                                          </p:val>
                                        </p:tav>
                                        <p:tav tm="100000">
                                          <p:val>
                                            <p:strVal val="#ppt_h"/>
                                          </p:val>
                                        </p:tav>
                                      </p:tavLst>
                                    </p:anim>
                                  </p:childTnLst>
                                </p:cTn>
                              </p:par>
                            </p:childTnLst>
                          </p:cTn>
                        </p:par>
                        <p:par>
                          <p:cTn id="200" fill="hold">
                            <p:stCondLst>
                              <p:cond delay="2000"/>
                            </p:stCondLst>
                            <p:childTnLst>
                              <p:par>
                                <p:cTn id="201" presetID="17" presetClass="entr" presetSubtype="1" fill="hold" grpId="0" nodeType="afterEffect">
                                  <p:stCondLst>
                                    <p:cond delay="0"/>
                                  </p:stCondLst>
                                  <p:childTnLst>
                                    <p:set>
                                      <p:cBhvr>
                                        <p:cTn id="202" dur="1" fill="hold">
                                          <p:stCondLst>
                                            <p:cond delay="0"/>
                                          </p:stCondLst>
                                        </p:cTn>
                                        <p:tgtEl>
                                          <p:spTgt spid="11297"/>
                                        </p:tgtEl>
                                        <p:attrNameLst>
                                          <p:attrName>style.visibility</p:attrName>
                                        </p:attrNameLst>
                                      </p:cBhvr>
                                      <p:to>
                                        <p:strVal val="visible"/>
                                      </p:to>
                                    </p:set>
                                    <p:anim calcmode="lin" valueType="num">
                                      <p:cBhvr>
                                        <p:cTn id="203" dur="500" fill="hold"/>
                                        <p:tgtEl>
                                          <p:spTgt spid="11297"/>
                                        </p:tgtEl>
                                        <p:attrNameLst>
                                          <p:attrName>ppt_x</p:attrName>
                                        </p:attrNameLst>
                                      </p:cBhvr>
                                      <p:tavLst>
                                        <p:tav tm="0">
                                          <p:val>
                                            <p:strVal val="#ppt_x"/>
                                          </p:val>
                                        </p:tav>
                                        <p:tav tm="100000">
                                          <p:val>
                                            <p:strVal val="#ppt_x"/>
                                          </p:val>
                                        </p:tav>
                                      </p:tavLst>
                                    </p:anim>
                                    <p:anim calcmode="lin" valueType="num">
                                      <p:cBhvr>
                                        <p:cTn id="204" dur="500" fill="hold"/>
                                        <p:tgtEl>
                                          <p:spTgt spid="11297"/>
                                        </p:tgtEl>
                                        <p:attrNameLst>
                                          <p:attrName>ppt_y</p:attrName>
                                        </p:attrNameLst>
                                      </p:cBhvr>
                                      <p:tavLst>
                                        <p:tav tm="0">
                                          <p:val>
                                            <p:strVal val="#ppt_y-#ppt_h/2"/>
                                          </p:val>
                                        </p:tav>
                                        <p:tav tm="100000">
                                          <p:val>
                                            <p:strVal val="#ppt_y"/>
                                          </p:val>
                                        </p:tav>
                                      </p:tavLst>
                                    </p:anim>
                                    <p:anim calcmode="lin" valueType="num">
                                      <p:cBhvr>
                                        <p:cTn id="205" dur="500" fill="hold"/>
                                        <p:tgtEl>
                                          <p:spTgt spid="11297"/>
                                        </p:tgtEl>
                                        <p:attrNameLst>
                                          <p:attrName>ppt_w</p:attrName>
                                        </p:attrNameLst>
                                      </p:cBhvr>
                                      <p:tavLst>
                                        <p:tav tm="0">
                                          <p:val>
                                            <p:strVal val="#ppt_w"/>
                                          </p:val>
                                        </p:tav>
                                        <p:tav tm="100000">
                                          <p:val>
                                            <p:strVal val="#ppt_w"/>
                                          </p:val>
                                        </p:tav>
                                      </p:tavLst>
                                    </p:anim>
                                    <p:anim calcmode="lin" valueType="num">
                                      <p:cBhvr>
                                        <p:cTn id="206" dur="500" fill="hold"/>
                                        <p:tgtEl>
                                          <p:spTgt spid="11297"/>
                                        </p:tgtEl>
                                        <p:attrNameLst>
                                          <p:attrName>ppt_h</p:attrName>
                                        </p:attrNameLst>
                                      </p:cBhvr>
                                      <p:tavLst>
                                        <p:tav tm="0">
                                          <p:val>
                                            <p:fltVal val="0"/>
                                          </p:val>
                                        </p:tav>
                                        <p:tav tm="100000">
                                          <p:val>
                                            <p:strVal val="#ppt_h"/>
                                          </p:val>
                                        </p:tav>
                                      </p:tavLst>
                                    </p:anim>
                                  </p:childTnLst>
                                </p:cTn>
                              </p:par>
                            </p:childTnLst>
                          </p:cTn>
                        </p:par>
                        <p:par>
                          <p:cTn id="207" fill="hold">
                            <p:stCondLst>
                              <p:cond delay="2500"/>
                            </p:stCondLst>
                            <p:childTnLst>
                              <p:par>
                                <p:cTn id="208" presetID="17" presetClass="entr" presetSubtype="8" fill="hold" grpId="0" nodeType="afterEffect">
                                  <p:stCondLst>
                                    <p:cond delay="0"/>
                                  </p:stCondLst>
                                  <p:childTnLst>
                                    <p:set>
                                      <p:cBhvr>
                                        <p:cTn id="209" dur="1" fill="hold">
                                          <p:stCondLst>
                                            <p:cond delay="0"/>
                                          </p:stCondLst>
                                        </p:cTn>
                                        <p:tgtEl>
                                          <p:spTgt spid="11298"/>
                                        </p:tgtEl>
                                        <p:attrNameLst>
                                          <p:attrName>style.visibility</p:attrName>
                                        </p:attrNameLst>
                                      </p:cBhvr>
                                      <p:to>
                                        <p:strVal val="visible"/>
                                      </p:to>
                                    </p:set>
                                    <p:anim calcmode="lin" valueType="num">
                                      <p:cBhvr>
                                        <p:cTn id="210" dur="500" fill="hold"/>
                                        <p:tgtEl>
                                          <p:spTgt spid="11298"/>
                                        </p:tgtEl>
                                        <p:attrNameLst>
                                          <p:attrName>ppt_x</p:attrName>
                                        </p:attrNameLst>
                                      </p:cBhvr>
                                      <p:tavLst>
                                        <p:tav tm="0">
                                          <p:val>
                                            <p:strVal val="#ppt_x-#ppt_w/2"/>
                                          </p:val>
                                        </p:tav>
                                        <p:tav tm="100000">
                                          <p:val>
                                            <p:strVal val="#ppt_x"/>
                                          </p:val>
                                        </p:tav>
                                      </p:tavLst>
                                    </p:anim>
                                    <p:anim calcmode="lin" valueType="num">
                                      <p:cBhvr>
                                        <p:cTn id="211" dur="500" fill="hold"/>
                                        <p:tgtEl>
                                          <p:spTgt spid="11298"/>
                                        </p:tgtEl>
                                        <p:attrNameLst>
                                          <p:attrName>ppt_y</p:attrName>
                                        </p:attrNameLst>
                                      </p:cBhvr>
                                      <p:tavLst>
                                        <p:tav tm="0">
                                          <p:val>
                                            <p:strVal val="#ppt_y"/>
                                          </p:val>
                                        </p:tav>
                                        <p:tav tm="100000">
                                          <p:val>
                                            <p:strVal val="#ppt_y"/>
                                          </p:val>
                                        </p:tav>
                                      </p:tavLst>
                                    </p:anim>
                                    <p:anim calcmode="lin" valueType="num">
                                      <p:cBhvr>
                                        <p:cTn id="212" dur="500" fill="hold"/>
                                        <p:tgtEl>
                                          <p:spTgt spid="11298"/>
                                        </p:tgtEl>
                                        <p:attrNameLst>
                                          <p:attrName>ppt_w</p:attrName>
                                        </p:attrNameLst>
                                      </p:cBhvr>
                                      <p:tavLst>
                                        <p:tav tm="0">
                                          <p:val>
                                            <p:fltVal val="0"/>
                                          </p:val>
                                        </p:tav>
                                        <p:tav tm="100000">
                                          <p:val>
                                            <p:strVal val="#ppt_w"/>
                                          </p:val>
                                        </p:tav>
                                      </p:tavLst>
                                    </p:anim>
                                    <p:anim calcmode="lin" valueType="num">
                                      <p:cBhvr>
                                        <p:cTn id="213" dur="500" fill="hold"/>
                                        <p:tgtEl>
                                          <p:spTgt spid="11298"/>
                                        </p:tgtEl>
                                        <p:attrNameLst>
                                          <p:attrName>ppt_h</p:attrName>
                                        </p:attrNameLst>
                                      </p:cBhvr>
                                      <p:tavLst>
                                        <p:tav tm="0">
                                          <p:val>
                                            <p:strVal val="#ppt_h"/>
                                          </p:val>
                                        </p:tav>
                                        <p:tav tm="100000">
                                          <p:val>
                                            <p:strVal val="#ppt_h"/>
                                          </p:val>
                                        </p:tav>
                                      </p:tavLst>
                                    </p:anim>
                                  </p:childTnLst>
                                </p:cTn>
                              </p:par>
                            </p:childTnLst>
                          </p:cTn>
                        </p:par>
                        <p:par>
                          <p:cTn id="214" fill="hold">
                            <p:stCondLst>
                              <p:cond delay="3000"/>
                            </p:stCondLst>
                            <p:childTnLst>
                              <p:par>
                                <p:cTn id="215" presetID="17" presetClass="entr" presetSubtype="4" fill="hold" grpId="0" nodeType="afterEffect">
                                  <p:stCondLst>
                                    <p:cond delay="0"/>
                                  </p:stCondLst>
                                  <p:childTnLst>
                                    <p:set>
                                      <p:cBhvr>
                                        <p:cTn id="216" dur="1" fill="hold">
                                          <p:stCondLst>
                                            <p:cond delay="0"/>
                                          </p:stCondLst>
                                        </p:cTn>
                                        <p:tgtEl>
                                          <p:spTgt spid="11300"/>
                                        </p:tgtEl>
                                        <p:attrNameLst>
                                          <p:attrName>style.visibility</p:attrName>
                                        </p:attrNameLst>
                                      </p:cBhvr>
                                      <p:to>
                                        <p:strVal val="visible"/>
                                      </p:to>
                                    </p:set>
                                    <p:anim calcmode="lin" valueType="num">
                                      <p:cBhvr>
                                        <p:cTn id="217" dur="500" fill="hold"/>
                                        <p:tgtEl>
                                          <p:spTgt spid="11300"/>
                                        </p:tgtEl>
                                        <p:attrNameLst>
                                          <p:attrName>ppt_x</p:attrName>
                                        </p:attrNameLst>
                                      </p:cBhvr>
                                      <p:tavLst>
                                        <p:tav tm="0">
                                          <p:val>
                                            <p:strVal val="#ppt_x"/>
                                          </p:val>
                                        </p:tav>
                                        <p:tav tm="100000">
                                          <p:val>
                                            <p:strVal val="#ppt_x"/>
                                          </p:val>
                                        </p:tav>
                                      </p:tavLst>
                                    </p:anim>
                                    <p:anim calcmode="lin" valueType="num">
                                      <p:cBhvr>
                                        <p:cTn id="218" dur="500" fill="hold"/>
                                        <p:tgtEl>
                                          <p:spTgt spid="11300"/>
                                        </p:tgtEl>
                                        <p:attrNameLst>
                                          <p:attrName>ppt_y</p:attrName>
                                        </p:attrNameLst>
                                      </p:cBhvr>
                                      <p:tavLst>
                                        <p:tav tm="0">
                                          <p:val>
                                            <p:strVal val="#ppt_y+#ppt_h/2"/>
                                          </p:val>
                                        </p:tav>
                                        <p:tav tm="100000">
                                          <p:val>
                                            <p:strVal val="#ppt_y"/>
                                          </p:val>
                                        </p:tav>
                                      </p:tavLst>
                                    </p:anim>
                                    <p:anim calcmode="lin" valueType="num">
                                      <p:cBhvr>
                                        <p:cTn id="219" dur="500" fill="hold"/>
                                        <p:tgtEl>
                                          <p:spTgt spid="11300"/>
                                        </p:tgtEl>
                                        <p:attrNameLst>
                                          <p:attrName>ppt_w</p:attrName>
                                        </p:attrNameLst>
                                      </p:cBhvr>
                                      <p:tavLst>
                                        <p:tav tm="0">
                                          <p:val>
                                            <p:strVal val="#ppt_w"/>
                                          </p:val>
                                        </p:tav>
                                        <p:tav tm="100000">
                                          <p:val>
                                            <p:strVal val="#ppt_w"/>
                                          </p:val>
                                        </p:tav>
                                      </p:tavLst>
                                    </p:anim>
                                    <p:anim calcmode="lin" valueType="num">
                                      <p:cBhvr>
                                        <p:cTn id="220" dur="500" fill="hold"/>
                                        <p:tgtEl>
                                          <p:spTgt spid="11300"/>
                                        </p:tgtEl>
                                        <p:attrNameLst>
                                          <p:attrName>ppt_h</p:attrName>
                                        </p:attrNameLst>
                                      </p:cBhvr>
                                      <p:tavLst>
                                        <p:tav tm="0">
                                          <p:val>
                                            <p:fltVal val="0"/>
                                          </p:val>
                                        </p:tav>
                                        <p:tav tm="100000">
                                          <p:val>
                                            <p:strVal val="#ppt_h"/>
                                          </p:val>
                                        </p:tav>
                                      </p:tavLst>
                                    </p:anim>
                                  </p:childTnLst>
                                </p:cTn>
                              </p:par>
                            </p:childTnLst>
                          </p:cTn>
                        </p:par>
                        <p:par>
                          <p:cTn id="221" fill="hold">
                            <p:stCondLst>
                              <p:cond delay="3500"/>
                            </p:stCondLst>
                            <p:childTnLst>
                              <p:par>
                                <p:cTn id="222" presetID="3" presetClass="entr" presetSubtype="10" fill="hold" grpId="0" nodeType="afterEffect">
                                  <p:stCondLst>
                                    <p:cond delay="0"/>
                                  </p:stCondLst>
                                  <p:childTnLst>
                                    <p:set>
                                      <p:cBhvr>
                                        <p:cTn id="223" dur="1" fill="hold">
                                          <p:stCondLst>
                                            <p:cond delay="0"/>
                                          </p:stCondLst>
                                        </p:cTn>
                                        <p:tgtEl>
                                          <p:spTgt spid="11301"/>
                                        </p:tgtEl>
                                        <p:attrNameLst>
                                          <p:attrName>style.visibility</p:attrName>
                                        </p:attrNameLst>
                                      </p:cBhvr>
                                      <p:to>
                                        <p:strVal val="visible"/>
                                      </p:to>
                                    </p:set>
                                    <p:animEffect transition="in" filter="blinds(horizontal)">
                                      <p:cBhvr>
                                        <p:cTn id="224" dur="500"/>
                                        <p:tgtEl>
                                          <p:spTgt spid="11301"/>
                                        </p:tgtEl>
                                      </p:cBhvr>
                                    </p:animEffect>
                                  </p:childTnLst>
                                </p:cTn>
                              </p:par>
                            </p:childTnLst>
                          </p:cTn>
                        </p:par>
                      </p:childTnLst>
                    </p:cTn>
                  </p:par>
                  <p:par>
                    <p:cTn id="225" fill="hold">
                      <p:stCondLst>
                        <p:cond delay="indefinite"/>
                      </p:stCondLst>
                      <p:childTnLst>
                        <p:par>
                          <p:cTn id="226" fill="hold">
                            <p:stCondLst>
                              <p:cond delay="0"/>
                            </p:stCondLst>
                            <p:childTnLst>
                              <p:par>
                                <p:cTn id="227" presetID="3" presetClass="entr" presetSubtype="10" fill="hold" grpId="0" nodeType="clickEffect">
                                  <p:stCondLst>
                                    <p:cond delay="0"/>
                                  </p:stCondLst>
                                  <p:childTnLst>
                                    <p:set>
                                      <p:cBhvr>
                                        <p:cTn id="228" dur="1" fill="hold">
                                          <p:stCondLst>
                                            <p:cond delay="0"/>
                                          </p:stCondLst>
                                        </p:cTn>
                                        <p:tgtEl>
                                          <p:spTgt spid="11305"/>
                                        </p:tgtEl>
                                        <p:attrNameLst>
                                          <p:attrName>style.visibility</p:attrName>
                                        </p:attrNameLst>
                                      </p:cBhvr>
                                      <p:to>
                                        <p:strVal val="visible"/>
                                      </p:to>
                                    </p:set>
                                    <p:animEffect transition="in" filter="blinds(horizontal)">
                                      <p:cBhvr>
                                        <p:cTn id="229" dur="500"/>
                                        <p:tgtEl>
                                          <p:spTgt spid="11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96" grpId="0" animBg="1"/>
      <p:bldP spid="11267" grpId="0" animBg="1"/>
      <p:bldP spid="11268" grpId="0" autoUpdateAnimBg="0"/>
      <p:bldP spid="11269" grpId="0" animBg="1"/>
      <p:bldP spid="11271" grpId="0" autoUpdateAnimBg="0"/>
      <p:bldP spid="11272" grpId="0" autoUpdateAnimBg="0"/>
      <p:bldP spid="11273" grpId="0" autoUpdateAnimBg="0"/>
      <p:bldP spid="11274" grpId="0" autoUpdateAnimBg="0"/>
      <p:bldP spid="11275" grpId="0" animBg="1"/>
      <p:bldP spid="11276" grpId="0" autoUpdateAnimBg="0"/>
      <p:bldP spid="11277" grpId="0" autoUpdateAnimBg="0"/>
      <p:bldP spid="11278" grpId="0" animBg="1"/>
      <p:bldP spid="11279" grpId="0" animBg="1"/>
      <p:bldP spid="11280" grpId="0" animBg="1"/>
      <p:bldP spid="11282" grpId="0" autoUpdateAnimBg="0"/>
      <p:bldP spid="11284" grpId="0" autoUpdateAnimBg="0"/>
      <p:bldP spid="11286" grpId="0" build="p" autoUpdateAnimBg="0"/>
      <p:bldP spid="11287" grpId="0" animBg="1"/>
      <p:bldP spid="11290" grpId="0" animBg="1"/>
      <p:bldP spid="11289" grpId="0" autoUpdateAnimBg="0"/>
      <p:bldP spid="11291" grpId="0" animBg="1"/>
      <p:bldP spid="11292" grpId="0" animBg="1"/>
      <p:bldP spid="11293" grpId="0" animBg="1"/>
      <p:bldP spid="11294" grpId="0" animBg="1"/>
      <p:bldP spid="11297" grpId="0" animBg="1"/>
      <p:bldP spid="11298" grpId="0" animBg="1"/>
      <p:bldP spid="11300" grpId="0" animBg="1"/>
      <p:bldP spid="11301" grpId="0" autoUpdateAnimBg="0"/>
      <p:bldP spid="11302" grpId="0" animBg="1"/>
      <p:bldP spid="11303" grpId="0" animBg="1"/>
      <p:bldP spid="11304" grpId="0" animBg="1"/>
      <p:bldP spid="1130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WordArt 41"/>
          <p:cNvSpPr>
            <a:spLocks noChangeArrowheads="1" noChangeShapeType="1" noTextEdit="1"/>
          </p:cNvSpPr>
          <p:nvPr/>
        </p:nvSpPr>
        <p:spPr bwMode="auto">
          <a:xfrm>
            <a:off x="785813" y="1714500"/>
            <a:ext cx="7696200" cy="1524000"/>
          </a:xfrm>
          <a:prstGeom prst="rect">
            <a:avLst/>
          </a:prstGeom>
        </p:spPr>
        <p:txBody>
          <a:bodyPr wrap="none" fromWordArt="1">
            <a:prstTxWarp prst="textPlain">
              <a:avLst>
                <a:gd name="adj" fmla="val 50000"/>
              </a:avLst>
            </a:prstTxWarp>
          </a:bodyPr>
          <a:lstStyle/>
          <a:p>
            <a:pPr algn="ctr" rtl="1"/>
            <a:r>
              <a:rPr lang="ar-DZ"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مراحل التكوين </a:t>
            </a:r>
            <a:r>
              <a:rPr lang="ar-DZ" sz="3600" b="1" kern="10" dirty="0" err="1">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و</a:t>
            </a:r>
            <a:r>
              <a:rPr lang="ar-DZ"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 إجراءاته</a:t>
            </a:r>
            <a:endParaRPr lang="fr-FR"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anim calcmode="lin" valueType="num">
                                      <p:cBhvr>
                                        <p:cTn id="9" dur="500" fill="hold"/>
                                        <p:tgtEl>
                                          <p:spTgt spid="13314"/>
                                        </p:tgtEl>
                                        <p:attrNameLst>
                                          <p:attrName>style.rotation</p:attrName>
                                        </p:attrNameLst>
                                      </p:cBhvr>
                                      <p:tavLst>
                                        <p:tav tm="0">
                                          <p:val>
                                            <p:fltVal val="360"/>
                                          </p:val>
                                        </p:tav>
                                        <p:tav tm="100000">
                                          <p:val>
                                            <p:fltVal val="0"/>
                                          </p:val>
                                        </p:tav>
                                      </p:tavLst>
                                    </p:anim>
                                    <p:animEffect transition="in" filter="fade">
                                      <p:cBhvr>
                                        <p:cTn id="10"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171450"/>
            <a:ext cx="7772400" cy="400050"/>
          </a:xfrm>
        </p:spPr>
        <p:txBody>
          <a:bodyPr/>
          <a:lstStyle/>
          <a:p>
            <a:pPr eaLnBrk="1" hangingPunct="1"/>
            <a:r>
              <a:rPr lang="ar-SA" b="0" smtClean="0">
                <a:solidFill>
                  <a:schemeClr val="accent2"/>
                </a:solidFill>
              </a:rPr>
              <a:t>العملية </a:t>
            </a:r>
            <a:r>
              <a:rPr lang="ar-DZ" b="0" smtClean="0">
                <a:solidFill>
                  <a:schemeClr val="accent2"/>
                </a:solidFill>
                <a:cs typeface="Arial" pitchFamily="34" charset="0"/>
              </a:rPr>
              <a:t>التكوينية</a:t>
            </a:r>
            <a:endParaRPr lang="en-US" b="0" smtClean="0">
              <a:solidFill>
                <a:schemeClr val="accent2"/>
              </a:solidFill>
              <a:cs typeface="Arial" pitchFamily="34" charset="0"/>
            </a:endParaRPr>
          </a:p>
        </p:txBody>
      </p:sp>
      <p:sp>
        <p:nvSpPr>
          <p:cNvPr id="14339" name="Text Box 3"/>
          <p:cNvSpPr txBox="1">
            <a:spLocks noChangeArrowheads="1"/>
          </p:cNvSpPr>
          <p:nvPr/>
        </p:nvSpPr>
        <p:spPr bwMode="auto">
          <a:xfrm>
            <a:off x="3071813" y="857250"/>
            <a:ext cx="3024187" cy="498475"/>
          </a:xfrm>
          <a:prstGeom prst="rect">
            <a:avLst/>
          </a:prstGeom>
          <a:solidFill>
            <a:srgbClr val="FFFFCC"/>
          </a:solidFill>
          <a:ln w="9525">
            <a:solidFill>
              <a:schemeClr val="accent2"/>
            </a:solidFill>
            <a:miter lim="800000"/>
            <a:headEnd/>
            <a:tailEnd/>
          </a:ln>
        </p:spPr>
        <p:txBody>
          <a:bodyPr>
            <a:spAutoFit/>
          </a:bodyPr>
          <a:lstStyle/>
          <a:p>
            <a:pPr algn="ctr" rtl="1" eaLnBrk="0" hangingPunct="0"/>
            <a:r>
              <a:rPr lang="ar-DZ" sz="2600" b="1">
                <a:cs typeface="Times New Roman" pitchFamily="18" charset="0"/>
              </a:rPr>
              <a:t>ال</a:t>
            </a:r>
            <a:r>
              <a:rPr lang="ar-SA" sz="2600" b="1">
                <a:cs typeface="Times New Roman" pitchFamily="18" charset="0"/>
              </a:rPr>
              <a:t>خطة</a:t>
            </a:r>
            <a:endParaRPr lang="en-US" sz="2600" b="1"/>
          </a:p>
        </p:txBody>
      </p:sp>
      <p:sp>
        <p:nvSpPr>
          <p:cNvPr id="14340" name="Text Box 4"/>
          <p:cNvSpPr txBox="1">
            <a:spLocks noChangeArrowheads="1"/>
          </p:cNvSpPr>
          <p:nvPr/>
        </p:nvSpPr>
        <p:spPr bwMode="auto">
          <a:xfrm>
            <a:off x="3575050" y="1752600"/>
            <a:ext cx="2054225" cy="466725"/>
          </a:xfrm>
          <a:prstGeom prst="rect">
            <a:avLst/>
          </a:prstGeom>
          <a:solidFill>
            <a:srgbClr val="FFFFCC"/>
          </a:solidFill>
          <a:ln w="9525">
            <a:solidFill>
              <a:schemeClr val="accent2"/>
            </a:solidFill>
            <a:miter lim="800000"/>
            <a:headEnd/>
            <a:tailEnd/>
          </a:ln>
        </p:spPr>
        <p:txBody>
          <a:bodyPr wrap="none">
            <a:spAutoFit/>
          </a:bodyPr>
          <a:lstStyle/>
          <a:p>
            <a:pPr algn="ctr" rtl="1" eaLnBrk="0" hangingPunct="0"/>
            <a:r>
              <a:rPr lang="ar-SA" b="1">
                <a:cs typeface="Times New Roman" pitchFamily="18" charset="0"/>
              </a:rPr>
              <a:t>إستراتيجية </a:t>
            </a:r>
            <a:r>
              <a:rPr lang="ar-DZ" b="1">
                <a:cs typeface="Times New Roman" pitchFamily="18" charset="0"/>
              </a:rPr>
              <a:t>التكوين</a:t>
            </a:r>
            <a:endParaRPr lang="en-US" b="1"/>
          </a:p>
        </p:txBody>
      </p:sp>
      <p:sp>
        <p:nvSpPr>
          <p:cNvPr id="14341" name="Text Box 5"/>
          <p:cNvSpPr txBox="1">
            <a:spLocks noChangeArrowheads="1"/>
          </p:cNvSpPr>
          <p:nvPr/>
        </p:nvSpPr>
        <p:spPr bwMode="auto">
          <a:xfrm>
            <a:off x="3505200" y="2362200"/>
            <a:ext cx="2209800" cy="466725"/>
          </a:xfrm>
          <a:prstGeom prst="rect">
            <a:avLst/>
          </a:prstGeom>
          <a:solidFill>
            <a:srgbClr val="FFFFCC"/>
          </a:solidFill>
          <a:ln w="9525">
            <a:solidFill>
              <a:schemeClr val="accent2"/>
            </a:solidFill>
            <a:miter lim="800000"/>
            <a:headEnd/>
            <a:tailEnd/>
          </a:ln>
        </p:spPr>
        <p:txBody>
          <a:bodyPr>
            <a:spAutoFit/>
          </a:bodyPr>
          <a:lstStyle/>
          <a:p>
            <a:pPr algn="ctr" rtl="1" eaLnBrk="0" hangingPunct="0"/>
            <a:r>
              <a:rPr lang="ar-SA" b="1">
                <a:cs typeface="Times New Roman" pitchFamily="18" charset="0"/>
              </a:rPr>
              <a:t>أهداف </a:t>
            </a:r>
            <a:r>
              <a:rPr lang="ar-DZ" b="1">
                <a:cs typeface="Times New Roman" pitchFamily="18" charset="0"/>
              </a:rPr>
              <a:t>التكوين</a:t>
            </a:r>
            <a:endParaRPr lang="en-US" b="1">
              <a:cs typeface="Times New Roman" pitchFamily="18" charset="0"/>
            </a:endParaRPr>
          </a:p>
        </p:txBody>
      </p:sp>
      <p:sp>
        <p:nvSpPr>
          <p:cNvPr id="14342" name="Line 6"/>
          <p:cNvSpPr>
            <a:spLocks noChangeShapeType="1"/>
          </p:cNvSpPr>
          <p:nvPr/>
        </p:nvSpPr>
        <p:spPr bwMode="auto">
          <a:xfrm>
            <a:off x="4572000" y="1341438"/>
            <a:ext cx="0" cy="487362"/>
          </a:xfrm>
          <a:prstGeom prst="line">
            <a:avLst/>
          </a:prstGeom>
          <a:noFill/>
          <a:ln w="38100">
            <a:solidFill>
              <a:schemeClr val="tx1"/>
            </a:solidFill>
            <a:round/>
            <a:headEnd/>
            <a:tailEnd type="triangle" w="med" len="med"/>
          </a:ln>
        </p:spPr>
        <p:txBody>
          <a:bodyPr wrap="none" anchor="ctr"/>
          <a:lstStyle/>
          <a:p>
            <a:endParaRPr lang="fr-FR"/>
          </a:p>
        </p:txBody>
      </p:sp>
      <p:sp>
        <p:nvSpPr>
          <p:cNvPr id="14343" name="Line 7"/>
          <p:cNvSpPr>
            <a:spLocks noChangeShapeType="1"/>
          </p:cNvSpPr>
          <p:nvPr/>
        </p:nvSpPr>
        <p:spPr bwMode="auto">
          <a:xfrm flipH="1">
            <a:off x="4572000" y="2071688"/>
            <a:ext cx="46038" cy="357187"/>
          </a:xfrm>
          <a:prstGeom prst="line">
            <a:avLst/>
          </a:prstGeom>
          <a:noFill/>
          <a:ln w="38100">
            <a:solidFill>
              <a:schemeClr val="tx1"/>
            </a:solidFill>
            <a:round/>
            <a:headEnd/>
            <a:tailEnd type="triangle" w="med" len="med"/>
          </a:ln>
        </p:spPr>
        <p:txBody>
          <a:bodyPr wrap="none" anchor="ctr"/>
          <a:lstStyle/>
          <a:p>
            <a:endParaRPr lang="fr-FR"/>
          </a:p>
        </p:txBody>
      </p:sp>
      <p:sp>
        <p:nvSpPr>
          <p:cNvPr id="14344" name="Line 8"/>
          <p:cNvSpPr>
            <a:spLocks noChangeShapeType="1"/>
          </p:cNvSpPr>
          <p:nvPr/>
        </p:nvSpPr>
        <p:spPr bwMode="auto">
          <a:xfrm>
            <a:off x="4572000" y="2819400"/>
            <a:ext cx="0" cy="381000"/>
          </a:xfrm>
          <a:prstGeom prst="line">
            <a:avLst/>
          </a:prstGeom>
          <a:noFill/>
          <a:ln w="38100">
            <a:solidFill>
              <a:schemeClr val="tx1"/>
            </a:solidFill>
            <a:round/>
            <a:headEnd type="triangle" w="med" len="med"/>
            <a:tailEnd type="triangle" w="med" len="med"/>
          </a:ln>
        </p:spPr>
        <p:txBody>
          <a:bodyPr wrap="none" anchor="ctr"/>
          <a:lstStyle/>
          <a:p>
            <a:endParaRPr lang="fr-FR"/>
          </a:p>
        </p:txBody>
      </p:sp>
      <p:sp>
        <p:nvSpPr>
          <p:cNvPr id="14345" name="Text Box 9"/>
          <p:cNvSpPr txBox="1">
            <a:spLocks noChangeArrowheads="1"/>
          </p:cNvSpPr>
          <p:nvPr/>
        </p:nvSpPr>
        <p:spPr bwMode="auto">
          <a:xfrm>
            <a:off x="5072063" y="4214813"/>
            <a:ext cx="3657600" cy="831850"/>
          </a:xfrm>
          <a:prstGeom prst="rect">
            <a:avLst/>
          </a:prstGeom>
          <a:solidFill>
            <a:srgbClr val="FFFFCC"/>
          </a:solidFill>
          <a:ln w="9525">
            <a:solidFill>
              <a:schemeClr val="tx1"/>
            </a:solidFill>
            <a:miter lim="800000"/>
            <a:headEnd/>
            <a:tailEnd/>
          </a:ln>
        </p:spPr>
        <p:txBody>
          <a:bodyPr>
            <a:spAutoFit/>
          </a:bodyPr>
          <a:lstStyle/>
          <a:p>
            <a:pPr algn="ctr" rtl="1" eaLnBrk="0" hangingPunct="0">
              <a:spcBef>
                <a:spcPct val="50000"/>
              </a:spcBef>
            </a:pPr>
            <a:r>
              <a:rPr lang="ar-SA" b="1">
                <a:cs typeface="Times New Roman" pitchFamily="18" charset="0"/>
              </a:rPr>
              <a:t>وضع الخطط </a:t>
            </a:r>
            <a:r>
              <a:rPr lang="ar-DZ" b="1">
                <a:cs typeface="Times New Roman" pitchFamily="18" charset="0"/>
              </a:rPr>
              <a:t>التكوينية</a:t>
            </a:r>
            <a:r>
              <a:rPr lang="ar-SA" b="1">
                <a:cs typeface="Times New Roman" pitchFamily="18" charset="0"/>
              </a:rPr>
              <a:t> (تخطيط </a:t>
            </a:r>
            <a:r>
              <a:rPr lang="ar-DZ" b="1">
                <a:cs typeface="Times New Roman" pitchFamily="18" charset="0"/>
              </a:rPr>
              <a:t>التكوين</a:t>
            </a:r>
            <a:r>
              <a:rPr lang="ar-SA" b="1">
                <a:cs typeface="Times New Roman" pitchFamily="18" charset="0"/>
              </a:rPr>
              <a:t>)التصميم</a:t>
            </a:r>
            <a:endParaRPr lang="en-US" b="1">
              <a:cs typeface="Times New Roman" pitchFamily="18" charset="0"/>
            </a:endParaRPr>
          </a:p>
        </p:txBody>
      </p:sp>
      <p:sp>
        <p:nvSpPr>
          <p:cNvPr id="14346" name="Text Box 10"/>
          <p:cNvSpPr txBox="1">
            <a:spLocks noChangeArrowheads="1"/>
          </p:cNvSpPr>
          <p:nvPr/>
        </p:nvSpPr>
        <p:spPr bwMode="auto">
          <a:xfrm>
            <a:off x="508000" y="4038600"/>
            <a:ext cx="2667000" cy="831850"/>
          </a:xfrm>
          <a:prstGeom prst="rect">
            <a:avLst/>
          </a:prstGeom>
          <a:solidFill>
            <a:srgbClr val="FFFFCC"/>
          </a:solidFill>
          <a:ln w="9525">
            <a:solidFill>
              <a:schemeClr val="tx1"/>
            </a:solidFill>
            <a:miter lim="800000"/>
            <a:headEnd/>
            <a:tailEnd/>
          </a:ln>
        </p:spPr>
        <p:txBody>
          <a:bodyPr>
            <a:spAutoFit/>
          </a:bodyPr>
          <a:lstStyle/>
          <a:p>
            <a:pPr algn="ctr" rtl="1" eaLnBrk="0" hangingPunct="0">
              <a:spcBef>
                <a:spcPct val="50000"/>
              </a:spcBef>
            </a:pPr>
            <a:r>
              <a:rPr lang="ar-SA" b="1">
                <a:cs typeface="Times New Roman" pitchFamily="18" charset="0"/>
              </a:rPr>
              <a:t>تقييم فعالية </a:t>
            </a:r>
            <a:r>
              <a:rPr lang="ar-DZ" b="1">
                <a:cs typeface="Times New Roman" pitchFamily="18" charset="0"/>
              </a:rPr>
              <a:t>التكوين</a:t>
            </a:r>
            <a:r>
              <a:rPr lang="ar-SA" b="1">
                <a:cs typeface="Times New Roman" pitchFamily="18" charset="0"/>
              </a:rPr>
              <a:t> (التقييم</a:t>
            </a:r>
            <a:r>
              <a:rPr lang="ar-DZ" b="1">
                <a:cs typeface="Times New Roman" pitchFamily="18" charset="0"/>
              </a:rPr>
              <a:t>)</a:t>
            </a:r>
            <a:endParaRPr lang="en-US" b="1">
              <a:cs typeface="Times New Roman" pitchFamily="18" charset="0"/>
            </a:endParaRPr>
          </a:p>
        </p:txBody>
      </p:sp>
      <p:sp>
        <p:nvSpPr>
          <p:cNvPr id="14347" name="Text Box 11"/>
          <p:cNvSpPr txBox="1">
            <a:spLocks noChangeArrowheads="1"/>
          </p:cNvSpPr>
          <p:nvPr/>
        </p:nvSpPr>
        <p:spPr bwMode="auto">
          <a:xfrm>
            <a:off x="2857500" y="5786438"/>
            <a:ext cx="3327400" cy="831850"/>
          </a:xfrm>
          <a:prstGeom prst="rect">
            <a:avLst/>
          </a:prstGeom>
          <a:solidFill>
            <a:srgbClr val="FFFFCC"/>
          </a:solidFill>
          <a:ln w="9525">
            <a:solidFill>
              <a:schemeClr val="tx1"/>
            </a:solidFill>
            <a:miter lim="800000"/>
            <a:headEnd/>
            <a:tailEnd/>
          </a:ln>
        </p:spPr>
        <p:txBody>
          <a:bodyPr>
            <a:spAutoFit/>
          </a:bodyPr>
          <a:lstStyle/>
          <a:p>
            <a:pPr algn="ctr" rtl="1" eaLnBrk="0" hangingPunct="0">
              <a:spcBef>
                <a:spcPct val="50000"/>
              </a:spcBef>
            </a:pPr>
            <a:r>
              <a:rPr lang="ar-SA" b="1">
                <a:cs typeface="Times New Roman" pitchFamily="18" charset="0"/>
              </a:rPr>
              <a:t>تنفيذ الخطط والبرامج (تنفيذ عملية </a:t>
            </a:r>
            <a:r>
              <a:rPr lang="ar-DZ" b="1">
                <a:cs typeface="Times New Roman" pitchFamily="18" charset="0"/>
              </a:rPr>
              <a:t>التكوين)</a:t>
            </a:r>
            <a:r>
              <a:rPr lang="en-US" b="1"/>
              <a:t> </a:t>
            </a:r>
          </a:p>
        </p:txBody>
      </p:sp>
      <p:sp>
        <p:nvSpPr>
          <p:cNvPr id="14348" name="Text Box 12"/>
          <p:cNvSpPr txBox="1">
            <a:spLocks noChangeArrowheads="1"/>
          </p:cNvSpPr>
          <p:nvPr/>
        </p:nvSpPr>
        <p:spPr bwMode="auto">
          <a:xfrm>
            <a:off x="3200400" y="3200400"/>
            <a:ext cx="2921000" cy="466725"/>
          </a:xfrm>
          <a:prstGeom prst="rect">
            <a:avLst/>
          </a:prstGeom>
          <a:solidFill>
            <a:srgbClr val="FFFFCC"/>
          </a:solidFill>
          <a:ln w="9525">
            <a:solidFill>
              <a:schemeClr val="tx1"/>
            </a:solidFill>
            <a:miter lim="800000"/>
            <a:headEnd/>
            <a:tailEnd/>
          </a:ln>
        </p:spPr>
        <p:txBody>
          <a:bodyPr>
            <a:spAutoFit/>
          </a:bodyPr>
          <a:lstStyle/>
          <a:p>
            <a:pPr algn="ctr" rtl="1" eaLnBrk="0" hangingPunct="0">
              <a:spcBef>
                <a:spcPct val="50000"/>
              </a:spcBef>
            </a:pPr>
            <a:r>
              <a:rPr lang="ar-SA" b="1">
                <a:cs typeface="Times New Roman" pitchFamily="18" charset="0"/>
              </a:rPr>
              <a:t>تحديد الاحتياجات الت</a:t>
            </a:r>
            <a:r>
              <a:rPr lang="ar-DZ" b="1">
                <a:cs typeface="Times New Roman" pitchFamily="18" charset="0"/>
              </a:rPr>
              <a:t>كوينية</a:t>
            </a:r>
            <a:endParaRPr lang="en-US" b="1"/>
          </a:p>
        </p:txBody>
      </p:sp>
      <p:sp>
        <p:nvSpPr>
          <p:cNvPr id="14349" name="Line 13"/>
          <p:cNvSpPr>
            <a:spLocks noChangeShapeType="1"/>
          </p:cNvSpPr>
          <p:nvPr/>
        </p:nvSpPr>
        <p:spPr bwMode="auto">
          <a:xfrm>
            <a:off x="6096000" y="3352800"/>
            <a:ext cx="914400" cy="0"/>
          </a:xfrm>
          <a:prstGeom prst="line">
            <a:avLst/>
          </a:prstGeom>
          <a:noFill/>
          <a:ln w="38100">
            <a:solidFill>
              <a:schemeClr val="tx1"/>
            </a:solidFill>
            <a:round/>
            <a:headEnd/>
            <a:tailEnd/>
          </a:ln>
        </p:spPr>
        <p:txBody>
          <a:bodyPr wrap="none" anchor="ctr"/>
          <a:lstStyle/>
          <a:p>
            <a:endParaRPr lang="fr-FR"/>
          </a:p>
        </p:txBody>
      </p:sp>
      <p:sp>
        <p:nvSpPr>
          <p:cNvPr id="14350" name="Line 14"/>
          <p:cNvSpPr>
            <a:spLocks noChangeShapeType="1"/>
          </p:cNvSpPr>
          <p:nvPr/>
        </p:nvSpPr>
        <p:spPr bwMode="auto">
          <a:xfrm>
            <a:off x="7010400" y="3352800"/>
            <a:ext cx="0" cy="742950"/>
          </a:xfrm>
          <a:prstGeom prst="line">
            <a:avLst/>
          </a:prstGeom>
          <a:noFill/>
          <a:ln w="38100">
            <a:solidFill>
              <a:schemeClr val="tx1"/>
            </a:solidFill>
            <a:round/>
            <a:headEnd/>
            <a:tailEnd type="triangle" w="med" len="med"/>
          </a:ln>
        </p:spPr>
        <p:txBody>
          <a:bodyPr wrap="none" anchor="ctr"/>
          <a:lstStyle/>
          <a:p>
            <a:endParaRPr lang="fr-FR"/>
          </a:p>
        </p:txBody>
      </p:sp>
      <p:sp>
        <p:nvSpPr>
          <p:cNvPr id="14351" name="Line 15"/>
          <p:cNvSpPr>
            <a:spLocks noChangeShapeType="1"/>
          </p:cNvSpPr>
          <p:nvPr/>
        </p:nvSpPr>
        <p:spPr bwMode="auto">
          <a:xfrm>
            <a:off x="6929438" y="5143500"/>
            <a:ext cx="0" cy="952500"/>
          </a:xfrm>
          <a:prstGeom prst="line">
            <a:avLst/>
          </a:prstGeom>
          <a:noFill/>
          <a:ln w="38100">
            <a:solidFill>
              <a:schemeClr val="tx1"/>
            </a:solidFill>
            <a:round/>
            <a:headEnd/>
            <a:tailEnd/>
          </a:ln>
        </p:spPr>
        <p:txBody>
          <a:bodyPr wrap="none" anchor="ctr"/>
          <a:lstStyle/>
          <a:p>
            <a:endParaRPr lang="fr-FR"/>
          </a:p>
        </p:txBody>
      </p:sp>
      <p:sp>
        <p:nvSpPr>
          <p:cNvPr id="14352" name="Line 16"/>
          <p:cNvSpPr>
            <a:spLocks noChangeShapeType="1"/>
          </p:cNvSpPr>
          <p:nvPr/>
        </p:nvSpPr>
        <p:spPr bwMode="auto">
          <a:xfrm flipH="1">
            <a:off x="6215063" y="6143625"/>
            <a:ext cx="711200" cy="0"/>
          </a:xfrm>
          <a:prstGeom prst="line">
            <a:avLst/>
          </a:prstGeom>
          <a:noFill/>
          <a:ln w="38100">
            <a:solidFill>
              <a:schemeClr val="tx1"/>
            </a:solidFill>
            <a:round/>
            <a:headEnd/>
            <a:tailEnd type="triangle" w="med" len="med"/>
          </a:ln>
        </p:spPr>
        <p:txBody>
          <a:bodyPr wrap="none" anchor="ctr"/>
          <a:lstStyle/>
          <a:p>
            <a:endParaRPr lang="fr-FR"/>
          </a:p>
        </p:txBody>
      </p:sp>
      <p:sp>
        <p:nvSpPr>
          <p:cNvPr id="14353" name="Line 17"/>
          <p:cNvSpPr>
            <a:spLocks noChangeShapeType="1"/>
          </p:cNvSpPr>
          <p:nvPr/>
        </p:nvSpPr>
        <p:spPr bwMode="auto">
          <a:xfrm flipH="1">
            <a:off x="1785938" y="6072188"/>
            <a:ext cx="1016000" cy="0"/>
          </a:xfrm>
          <a:prstGeom prst="line">
            <a:avLst/>
          </a:prstGeom>
          <a:noFill/>
          <a:ln w="38100">
            <a:solidFill>
              <a:schemeClr val="tx1"/>
            </a:solidFill>
            <a:round/>
            <a:headEnd/>
            <a:tailEnd/>
          </a:ln>
        </p:spPr>
        <p:txBody>
          <a:bodyPr wrap="none" anchor="ctr"/>
          <a:lstStyle/>
          <a:p>
            <a:endParaRPr lang="fr-FR"/>
          </a:p>
        </p:txBody>
      </p:sp>
      <p:sp>
        <p:nvSpPr>
          <p:cNvPr id="14354" name="Line 18"/>
          <p:cNvSpPr>
            <a:spLocks noChangeShapeType="1"/>
          </p:cNvSpPr>
          <p:nvPr/>
        </p:nvSpPr>
        <p:spPr bwMode="auto">
          <a:xfrm flipH="1" flipV="1">
            <a:off x="1785938" y="4857750"/>
            <a:ext cx="46037" cy="1143000"/>
          </a:xfrm>
          <a:prstGeom prst="line">
            <a:avLst/>
          </a:prstGeom>
          <a:noFill/>
          <a:ln w="38100">
            <a:solidFill>
              <a:schemeClr val="tx1"/>
            </a:solidFill>
            <a:round/>
            <a:headEnd/>
            <a:tailEnd type="triangle" w="med" len="med"/>
          </a:ln>
        </p:spPr>
        <p:txBody>
          <a:bodyPr wrap="none" anchor="ctr"/>
          <a:lstStyle/>
          <a:p>
            <a:endParaRPr lang="fr-FR"/>
          </a:p>
        </p:txBody>
      </p:sp>
      <p:sp>
        <p:nvSpPr>
          <p:cNvPr id="14355" name="Line 19"/>
          <p:cNvSpPr>
            <a:spLocks noChangeShapeType="1"/>
          </p:cNvSpPr>
          <p:nvPr/>
        </p:nvSpPr>
        <p:spPr bwMode="auto">
          <a:xfrm flipV="1">
            <a:off x="1905000" y="3429000"/>
            <a:ext cx="0" cy="609600"/>
          </a:xfrm>
          <a:prstGeom prst="line">
            <a:avLst/>
          </a:prstGeom>
          <a:noFill/>
          <a:ln w="38100">
            <a:solidFill>
              <a:schemeClr val="tx1"/>
            </a:solidFill>
            <a:round/>
            <a:headEnd/>
            <a:tailEnd/>
          </a:ln>
        </p:spPr>
        <p:txBody>
          <a:bodyPr wrap="none" anchor="ctr"/>
          <a:lstStyle/>
          <a:p>
            <a:endParaRPr lang="fr-FR"/>
          </a:p>
        </p:txBody>
      </p:sp>
      <p:sp>
        <p:nvSpPr>
          <p:cNvPr id="14356" name="Line 20"/>
          <p:cNvSpPr>
            <a:spLocks noChangeShapeType="1"/>
          </p:cNvSpPr>
          <p:nvPr/>
        </p:nvSpPr>
        <p:spPr bwMode="auto">
          <a:xfrm>
            <a:off x="1905000" y="3429000"/>
            <a:ext cx="1219200" cy="0"/>
          </a:xfrm>
          <a:prstGeom prst="line">
            <a:avLst/>
          </a:prstGeom>
          <a:noFill/>
          <a:ln w="38100">
            <a:solidFill>
              <a:schemeClr val="tx1"/>
            </a:solidFill>
            <a:round/>
            <a:headEnd/>
            <a:tailEnd type="triangle" w="med" len="med"/>
          </a:ln>
        </p:spPr>
        <p:txBody>
          <a:bodyPr wrap="none" anchor="ctr"/>
          <a:lstStyle/>
          <a:p>
            <a:endParaRPr lang="fr-F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style.rotation</p:attrName>
                                        </p:attrNameLst>
                                      </p:cBhvr>
                                      <p:tavLst>
                                        <p:tav tm="0">
                                          <p:val>
                                            <p:fltVal val="90"/>
                                          </p:val>
                                        </p:tav>
                                        <p:tav tm="100000">
                                          <p:val>
                                            <p:fltVal val="0"/>
                                          </p:val>
                                        </p:tav>
                                      </p:tavLst>
                                    </p:anim>
                                    <p:animEffect transition="in" filter="fade">
                                      <p:cBhvr>
                                        <p:cTn id="10" dur="1000"/>
                                        <p:tgtEl>
                                          <p:spTgt spid="1433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339"/>
                                        </p:tgtEl>
                                        <p:attrNameLst>
                                          <p:attrName>style.visibility</p:attrName>
                                        </p:attrNameLst>
                                      </p:cBhvr>
                                      <p:to>
                                        <p:strVal val="visible"/>
                                      </p:to>
                                    </p:set>
                                    <p:anim calcmode="lin" valueType="num">
                                      <p:cBhvr additive="base">
                                        <p:cTn id="15" dur="500" fill="hold"/>
                                        <p:tgtEl>
                                          <p:spTgt spid="14339"/>
                                        </p:tgtEl>
                                        <p:attrNameLst>
                                          <p:attrName>ppt_x</p:attrName>
                                        </p:attrNameLst>
                                      </p:cBhvr>
                                      <p:tavLst>
                                        <p:tav tm="0">
                                          <p:val>
                                            <p:strVal val="#ppt_x"/>
                                          </p:val>
                                        </p:tav>
                                        <p:tav tm="100000">
                                          <p:val>
                                            <p:strVal val="#ppt_x"/>
                                          </p:val>
                                        </p:tav>
                                      </p:tavLst>
                                    </p:anim>
                                    <p:anim calcmode="lin" valueType="num">
                                      <p:cBhvr additive="base">
                                        <p:cTn id="16"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4342"/>
                                        </p:tgtEl>
                                        <p:attrNameLst>
                                          <p:attrName>style.visibility</p:attrName>
                                        </p:attrNameLst>
                                      </p:cBhvr>
                                      <p:to>
                                        <p:strVal val="visible"/>
                                      </p:to>
                                    </p:set>
                                    <p:animEffect transition="in" filter="blinds(horizontal)">
                                      <p:cBhvr>
                                        <p:cTn id="21" dur="500"/>
                                        <p:tgtEl>
                                          <p:spTgt spid="14342"/>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14340"/>
                                        </p:tgtEl>
                                        <p:attrNameLst>
                                          <p:attrName>style.visibility</p:attrName>
                                        </p:attrNameLst>
                                      </p:cBhvr>
                                      <p:to>
                                        <p:strVal val="visible"/>
                                      </p:to>
                                    </p:set>
                                    <p:anim calcmode="discrete" valueType="clr">
                                      <p:cBhvr override="childStyle">
                                        <p:cTn id="26" dur="80"/>
                                        <p:tgtEl>
                                          <p:spTgt spid="14340"/>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14340"/>
                                        </p:tgtEl>
                                        <p:attrNameLst>
                                          <p:attrName>fillcolor</p:attrName>
                                        </p:attrNameLst>
                                      </p:cBhvr>
                                      <p:tavLst>
                                        <p:tav tm="0">
                                          <p:val>
                                            <p:clrVal>
                                              <a:schemeClr val="accent2"/>
                                            </p:clrVal>
                                          </p:val>
                                        </p:tav>
                                        <p:tav tm="50000">
                                          <p:val>
                                            <p:clrVal>
                                              <a:schemeClr val="hlink"/>
                                            </p:clrVal>
                                          </p:val>
                                        </p:tav>
                                      </p:tavLst>
                                    </p:anim>
                                    <p:set>
                                      <p:cBhvr>
                                        <p:cTn id="28" dur="80"/>
                                        <p:tgtEl>
                                          <p:spTgt spid="14340"/>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4343"/>
                                        </p:tgtEl>
                                        <p:attrNameLst>
                                          <p:attrName>style.visibility</p:attrName>
                                        </p:attrNameLst>
                                      </p:cBhvr>
                                      <p:to>
                                        <p:strVal val="visible"/>
                                      </p:to>
                                    </p:set>
                                    <p:animEffect transition="in" filter="blinds(horizontal)">
                                      <p:cBhvr>
                                        <p:cTn id="33" dur="500"/>
                                        <p:tgtEl>
                                          <p:spTgt spid="14343"/>
                                        </p:tgtEl>
                                      </p:cBhvr>
                                    </p:animEffect>
                                  </p:childTnLst>
                                </p:cTn>
                              </p:par>
                            </p:childTnLst>
                          </p:cTn>
                        </p:par>
                      </p:childTnLst>
                    </p:cTn>
                  </p:par>
                  <p:par>
                    <p:cTn id="34" fill="hold">
                      <p:stCondLst>
                        <p:cond delay="indefinite"/>
                      </p:stCondLst>
                      <p:childTnLst>
                        <p:par>
                          <p:cTn id="35" fill="hold">
                            <p:stCondLst>
                              <p:cond delay="0"/>
                            </p:stCondLst>
                            <p:childTnLst>
                              <p:par>
                                <p:cTn id="36" presetID="27" presetClass="entr" presetSubtype="0" fill="hold" grpId="0" nodeType="clickEffect">
                                  <p:stCondLst>
                                    <p:cond delay="0"/>
                                  </p:stCondLst>
                                  <p:iterate type="lt">
                                    <p:tmPct val="50000"/>
                                  </p:iterate>
                                  <p:childTnLst>
                                    <p:set>
                                      <p:cBhvr>
                                        <p:cTn id="37" dur="1" fill="hold">
                                          <p:stCondLst>
                                            <p:cond delay="0"/>
                                          </p:stCondLst>
                                        </p:cTn>
                                        <p:tgtEl>
                                          <p:spTgt spid="14341"/>
                                        </p:tgtEl>
                                        <p:attrNameLst>
                                          <p:attrName>style.visibility</p:attrName>
                                        </p:attrNameLst>
                                      </p:cBhvr>
                                      <p:to>
                                        <p:strVal val="visible"/>
                                      </p:to>
                                    </p:set>
                                    <p:anim calcmode="discrete" valueType="clr">
                                      <p:cBhvr override="childStyle">
                                        <p:cTn id="38" dur="80"/>
                                        <p:tgtEl>
                                          <p:spTgt spid="14341"/>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14341"/>
                                        </p:tgtEl>
                                        <p:attrNameLst>
                                          <p:attrName>fillcolor</p:attrName>
                                        </p:attrNameLst>
                                      </p:cBhvr>
                                      <p:tavLst>
                                        <p:tav tm="0">
                                          <p:val>
                                            <p:clrVal>
                                              <a:schemeClr val="accent2"/>
                                            </p:clrVal>
                                          </p:val>
                                        </p:tav>
                                        <p:tav tm="50000">
                                          <p:val>
                                            <p:clrVal>
                                              <a:schemeClr val="hlink"/>
                                            </p:clrVal>
                                          </p:val>
                                        </p:tav>
                                      </p:tavLst>
                                    </p:anim>
                                    <p:set>
                                      <p:cBhvr>
                                        <p:cTn id="40" dur="80"/>
                                        <p:tgtEl>
                                          <p:spTgt spid="14341"/>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4344"/>
                                        </p:tgtEl>
                                        <p:attrNameLst>
                                          <p:attrName>style.visibility</p:attrName>
                                        </p:attrNameLst>
                                      </p:cBhvr>
                                      <p:to>
                                        <p:strVal val="visible"/>
                                      </p:to>
                                    </p:set>
                                    <p:animEffect transition="in" filter="blinds(horizontal)">
                                      <p:cBhvr>
                                        <p:cTn id="45" dur="500"/>
                                        <p:tgtEl>
                                          <p:spTgt spid="14344"/>
                                        </p:tgtEl>
                                      </p:cBhvr>
                                    </p:animEffect>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grpId="0" nodeType="clickEffect">
                                  <p:stCondLst>
                                    <p:cond delay="0"/>
                                  </p:stCondLst>
                                  <p:iterate type="lt">
                                    <p:tmPct val="50000"/>
                                  </p:iterate>
                                  <p:childTnLst>
                                    <p:set>
                                      <p:cBhvr>
                                        <p:cTn id="49" dur="1" fill="hold">
                                          <p:stCondLst>
                                            <p:cond delay="0"/>
                                          </p:stCondLst>
                                        </p:cTn>
                                        <p:tgtEl>
                                          <p:spTgt spid="14348"/>
                                        </p:tgtEl>
                                        <p:attrNameLst>
                                          <p:attrName>style.visibility</p:attrName>
                                        </p:attrNameLst>
                                      </p:cBhvr>
                                      <p:to>
                                        <p:strVal val="visible"/>
                                      </p:to>
                                    </p:set>
                                    <p:anim calcmode="discrete" valueType="clr">
                                      <p:cBhvr override="childStyle">
                                        <p:cTn id="50" dur="80"/>
                                        <p:tgtEl>
                                          <p:spTgt spid="14348"/>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14348"/>
                                        </p:tgtEl>
                                        <p:attrNameLst>
                                          <p:attrName>fillcolor</p:attrName>
                                        </p:attrNameLst>
                                      </p:cBhvr>
                                      <p:tavLst>
                                        <p:tav tm="0">
                                          <p:val>
                                            <p:clrVal>
                                              <a:schemeClr val="accent2"/>
                                            </p:clrVal>
                                          </p:val>
                                        </p:tav>
                                        <p:tav tm="50000">
                                          <p:val>
                                            <p:clrVal>
                                              <a:schemeClr val="hlink"/>
                                            </p:clrVal>
                                          </p:val>
                                        </p:tav>
                                      </p:tavLst>
                                    </p:anim>
                                    <p:set>
                                      <p:cBhvr>
                                        <p:cTn id="52" dur="80"/>
                                        <p:tgtEl>
                                          <p:spTgt spid="14348"/>
                                        </p:tgtEl>
                                        <p:attrNameLst>
                                          <p:attrName>fill.type</p:attrName>
                                        </p:attrNameLst>
                                      </p:cBhvr>
                                      <p:to>
                                        <p:strVal val="solid"/>
                                      </p:to>
                                    </p:se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4349"/>
                                        </p:tgtEl>
                                        <p:attrNameLst>
                                          <p:attrName>style.visibility</p:attrName>
                                        </p:attrNameLst>
                                      </p:cBhvr>
                                      <p:to>
                                        <p:strVal val="visible"/>
                                      </p:to>
                                    </p:set>
                                    <p:animEffect transition="in" filter="blinds(horizontal)">
                                      <p:cBhvr>
                                        <p:cTn id="57" dur="500"/>
                                        <p:tgtEl>
                                          <p:spTgt spid="14349"/>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350"/>
                                        </p:tgtEl>
                                        <p:attrNameLst>
                                          <p:attrName>style.visibility</p:attrName>
                                        </p:attrNameLst>
                                      </p:cBhvr>
                                      <p:to>
                                        <p:strVal val="visible"/>
                                      </p:to>
                                    </p:set>
                                    <p:animEffect transition="in" filter="blinds(horizontal)">
                                      <p:cBhvr>
                                        <p:cTn id="62" dur="500"/>
                                        <p:tgtEl>
                                          <p:spTgt spid="14350"/>
                                        </p:tgtEl>
                                      </p:cBhvr>
                                    </p:animEffect>
                                  </p:childTnLst>
                                </p:cTn>
                              </p:par>
                            </p:childTnLst>
                          </p:cTn>
                        </p:par>
                      </p:childTnLst>
                    </p:cTn>
                  </p:par>
                  <p:par>
                    <p:cTn id="63" fill="hold">
                      <p:stCondLst>
                        <p:cond delay="indefinite"/>
                      </p:stCondLst>
                      <p:childTnLst>
                        <p:par>
                          <p:cTn id="64" fill="hold">
                            <p:stCondLst>
                              <p:cond delay="0"/>
                            </p:stCondLst>
                            <p:childTnLst>
                              <p:par>
                                <p:cTn id="65" presetID="27" presetClass="entr" presetSubtype="0" fill="hold" grpId="0" nodeType="clickEffect">
                                  <p:stCondLst>
                                    <p:cond delay="0"/>
                                  </p:stCondLst>
                                  <p:iterate type="lt">
                                    <p:tmPct val="50000"/>
                                  </p:iterate>
                                  <p:childTnLst>
                                    <p:set>
                                      <p:cBhvr>
                                        <p:cTn id="66" dur="1" fill="hold">
                                          <p:stCondLst>
                                            <p:cond delay="0"/>
                                          </p:stCondLst>
                                        </p:cTn>
                                        <p:tgtEl>
                                          <p:spTgt spid="14345"/>
                                        </p:tgtEl>
                                        <p:attrNameLst>
                                          <p:attrName>style.visibility</p:attrName>
                                        </p:attrNameLst>
                                      </p:cBhvr>
                                      <p:to>
                                        <p:strVal val="visible"/>
                                      </p:to>
                                    </p:set>
                                    <p:anim calcmode="discrete" valueType="clr">
                                      <p:cBhvr override="childStyle">
                                        <p:cTn id="67" dur="80"/>
                                        <p:tgtEl>
                                          <p:spTgt spid="14345"/>
                                        </p:tgtEl>
                                        <p:attrNameLst>
                                          <p:attrName>style.color</p:attrName>
                                        </p:attrNameLst>
                                      </p:cBhvr>
                                      <p:tavLst>
                                        <p:tav tm="0">
                                          <p:val>
                                            <p:clrVal>
                                              <a:schemeClr val="accent2"/>
                                            </p:clrVal>
                                          </p:val>
                                        </p:tav>
                                        <p:tav tm="50000">
                                          <p:val>
                                            <p:clrVal>
                                              <a:schemeClr val="hlink"/>
                                            </p:clrVal>
                                          </p:val>
                                        </p:tav>
                                      </p:tavLst>
                                    </p:anim>
                                    <p:anim calcmode="discrete" valueType="clr">
                                      <p:cBhvr>
                                        <p:cTn id="68" dur="80"/>
                                        <p:tgtEl>
                                          <p:spTgt spid="14345"/>
                                        </p:tgtEl>
                                        <p:attrNameLst>
                                          <p:attrName>fillcolor</p:attrName>
                                        </p:attrNameLst>
                                      </p:cBhvr>
                                      <p:tavLst>
                                        <p:tav tm="0">
                                          <p:val>
                                            <p:clrVal>
                                              <a:schemeClr val="accent2"/>
                                            </p:clrVal>
                                          </p:val>
                                        </p:tav>
                                        <p:tav tm="50000">
                                          <p:val>
                                            <p:clrVal>
                                              <a:schemeClr val="hlink"/>
                                            </p:clrVal>
                                          </p:val>
                                        </p:tav>
                                      </p:tavLst>
                                    </p:anim>
                                    <p:set>
                                      <p:cBhvr>
                                        <p:cTn id="69" dur="80"/>
                                        <p:tgtEl>
                                          <p:spTgt spid="14345"/>
                                        </p:tgtEl>
                                        <p:attrNameLst>
                                          <p:attrName>fill.type</p:attrName>
                                        </p:attrNameLst>
                                      </p:cBhvr>
                                      <p:to>
                                        <p:strVal val="solid"/>
                                      </p:to>
                                    </p:se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14351"/>
                                        </p:tgtEl>
                                        <p:attrNameLst>
                                          <p:attrName>style.visibility</p:attrName>
                                        </p:attrNameLst>
                                      </p:cBhvr>
                                      <p:to>
                                        <p:strVal val="visible"/>
                                      </p:to>
                                    </p:set>
                                    <p:animEffect transition="in" filter="blinds(horizontal)">
                                      <p:cBhvr>
                                        <p:cTn id="74" dur="500"/>
                                        <p:tgtEl>
                                          <p:spTgt spid="14351"/>
                                        </p:tgtEl>
                                      </p:cBhvr>
                                    </p:animEffect>
                                  </p:childTnLst>
                                </p:cTn>
                              </p:par>
                            </p:childTnLst>
                          </p:cTn>
                        </p:par>
                      </p:childTnLst>
                    </p:cTn>
                  </p:par>
                  <p:par>
                    <p:cTn id="75" fill="hold">
                      <p:stCondLst>
                        <p:cond delay="indefinite"/>
                      </p:stCondLst>
                      <p:childTnLst>
                        <p:par>
                          <p:cTn id="76" fill="hold">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14352"/>
                                        </p:tgtEl>
                                        <p:attrNameLst>
                                          <p:attrName>style.visibility</p:attrName>
                                        </p:attrNameLst>
                                      </p:cBhvr>
                                      <p:to>
                                        <p:strVal val="visible"/>
                                      </p:to>
                                    </p:set>
                                    <p:animEffect transition="in" filter="blinds(horizontal)">
                                      <p:cBhvr>
                                        <p:cTn id="79" dur="500"/>
                                        <p:tgtEl>
                                          <p:spTgt spid="14352"/>
                                        </p:tgtEl>
                                      </p:cBhvr>
                                    </p:animEffec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grpId="0" nodeType="clickEffect">
                                  <p:stCondLst>
                                    <p:cond delay="0"/>
                                  </p:stCondLst>
                                  <p:iterate type="lt">
                                    <p:tmPct val="50000"/>
                                  </p:iterate>
                                  <p:childTnLst>
                                    <p:set>
                                      <p:cBhvr>
                                        <p:cTn id="83" dur="1" fill="hold">
                                          <p:stCondLst>
                                            <p:cond delay="0"/>
                                          </p:stCondLst>
                                        </p:cTn>
                                        <p:tgtEl>
                                          <p:spTgt spid="14347"/>
                                        </p:tgtEl>
                                        <p:attrNameLst>
                                          <p:attrName>style.visibility</p:attrName>
                                        </p:attrNameLst>
                                      </p:cBhvr>
                                      <p:to>
                                        <p:strVal val="visible"/>
                                      </p:to>
                                    </p:set>
                                    <p:anim calcmode="discrete" valueType="clr">
                                      <p:cBhvr override="childStyle">
                                        <p:cTn id="84" dur="80"/>
                                        <p:tgtEl>
                                          <p:spTgt spid="14347"/>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4347"/>
                                        </p:tgtEl>
                                        <p:attrNameLst>
                                          <p:attrName>fillcolor</p:attrName>
                                        </p:attrNameLst>
                                      </p:cBhvr>
                                      <p:tavLst>
                                        <p:tav tm="0">
                                          <p:val>
                                            <p:clrVal>
                                              <a:schemeClr val="accent2"/>
                                            </p:clrVal>
                                          </p:val>
                                        </p:tav>
                                        <p:tav tm="50000">
                                          <p:val>
                                            <p:clrVal>
                                              <a:schemeClr val="hlink"/>
                                            </p:clrVal>
                                          </p:val>
                                        </p:tav>
                                      </p:tavLst>
                                    </p:anim>
                                    <p:set>
                                      <p:cBhvr>
                                        <p:cTn id="86" dur="80"/>
                                        <p:tgtEl>
                                          <p:spTgt spid="14347"/>
                                        </p:tgtEl>
                                        <p:attrNameLst>
                                          <p:attrName>fill.type</p:attrName>
                                        </p:attrNameLst>
                                      </p:cBhvr>
                                      <p:to>
                                        <p:strVal val="solid"/>
                                      </p:to>
                                    </p:set>
                                  </p:childTnLst>
                                </p:cTn>
                              </p:par>
                            </p:childTnLst>
                          </p:cTn>
                        </p:par>
                      </p:childTnLst>
                    </p:cTn>
                  </p:par>
                  <p:par>
                    <p:cTn id="87" fill="hold">
                      <p:stCondLst>
                        <p:cond delay="indefinite"/>
                      </p:stCondLst>
                      <p:childTnLst>
                        <p:par>
                          <p:cTn id="88" fill="hold">
                            <p:stCondLst>
                              <p:cond delay="0"/>
                            </p:stCondLst>
                            <p:childTnLst>
                              <p:par>
                                <p:cTn id="89" presetID="3" presetClass="entr" presetSubtype="10" fill="hold" grpId="0" nodeType="clickEffect">
                                  <p:stCondLst>
                                    <p:cond delay="0"/>
                                  </p:stCondLst>
                                  <p:childTnLst>
                                    <p:set>
                                      <p:cBhvr>
                                        <p:cTn id="90" dur="1" fill="hold">
                                          <p:stCondLst>
                                            <p:cond delay="0"/>
                                          </p:stCondLst>
                                        </p:cTn>
                                        <p:tgtEl>
                                          <p:spTgt spid="14353"/>
                                        </p:tgtEl>
                                        <p:attrNameLst>
                                          <p:attrName>style.visibility</p:attrName>
                                        </p:attrNameLst>
                                      </p:cBhvr>
                                      <p:to>
                                        <p:strVal val="visible"/>
                                      </p:to>
                                    </p:set>
                                    <p:animEffect transition="in" filter="blinds(horizontal)">
                                      <p:cBhvr>
                                        <p:cTn id="91" dur="500"/>
                                        <p:tgtEl>
                                          <p:spTgt spid="14353"/>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14354"/>
                                        </p:tgtEl>
                                        <p:attrNameLst>
                                          <p:attrName>style.visibility</p:attrName>
                                        </p:attrNameLst>
                                      </p:cBhvr>
                                      <p:to>
                                        <p:strVal val="visible"/>
                                      </p:to>
                                    </p:set>
                                    <p:animEffect transition="in" filter="blinds(horizontal)">
                                      <p:cBhvr>
                                        <p:cTn id="94" dur="500"/>
                                        <p:tgtEl>
                                          <p:spTgt spid="14354"/>
                                        </p:tgtEl>
                                      </p:cBhvr>
                                    </p:animEffect>
                                  </p:childTnLst>
                                </p:cTn>
                              </p:par>
                            </p:childTnLst>
                          </p:cTn>
                        </p:par>
                      </p:childTnLst>
                    </p:cTn>
                  </p:par>
                  <p:par>
                    <p:cTn id="95" fill="hold">
                      <p:stCondLst>
                        <p:cond delay="indefinite"/>
                      </p:stCondLst>
                      <p:childTnLst>
                        <p:par>
                          <p:cTn id="96" fill="hold">
                            <p:stCondLst>
                              <p:cond delay="0"/>
                            </p:stCondLst>
                            <p:childTnLst>
                              <p:par>
                                <p:cTn id="97" presetID="27" presetClass="entr" presetSubtype="0" fill="hold" grpId="0" nodeType="clickEffect">
                                  <p:stCondLst>
                                    <p:cond delay="0"/>
                                  </p:stCondLst>
                                  <p:iterate type="lt">
                                    <p:tmPct val="50000"/>
                                  </p:iterate>
                                  <p:childTnLst>
                                    <p:set>
                                      <p:cBhvr>
                                        <p:cTn id="98" dur="1" fill="hold">
                                          <p:stCondLst>
                                            <p:cond delay="0"/>
                                          </p:stCondLst>
                                        </p:cTn>
                                        <p:tgtEl>
                                          <p:spTgt spid="14346"/>
                                        </p:tgtEl>
                                        <p:attrNameLst>
                                          <p:attrName>style.visibility</p:attrName>
                                        </p:attrNameLst>
                                      </p:cBhvr>
                                      <p:to>
                                        <p:strVal val="visible"/>
                                      </p:to>
                                    </p:set>
                                    <p:anim calcmode="discrete" valueType="clr">
                                      <p:cBhvr override="childStyle">
                                        <p:cTn id="99" dur="80"/>
                                        <p:tgtEl>
                                          <p:spTgt spid="14346"/>
                                        </p:tgtEl>
                                        <p:attrNameLst>
                                          <p:attrName>style.color</p:attrName>
                                        </p:attrNameLst>
                                      </p:cBhvr>
                                      <p:tavLst>
                                        <p:tav tm="0">
                                          <p:val>
                                            <p:clrVal>
                                              <a:schemeClr val="accent2"/>
                                            </p:clrVal>
                                          </p:val>
                                        </p:tav>
                                        <p:tav tm="50000">
                                          <p:val>
                                            <p:clrVal>
                                              <a:schemeClr val="hlink"/>
                                            </p:clrVal>
                                          </p:val>
                                        </p:tav>
                                      </p:tavLst>
                                    </p:anim>
                                    <p:anim calcmode="discrete" valueType="clr">
                                      <p:cBhvr>
                                        <p:cTn id="100" dur="80"/>
                                        <p:tgtEl>
                                          <p:spTgt spid="14346"/>
                                        </p:tgtEl>
                                        <p:attrNameLst>
                                          <p:attrName>fillcolor</p:attrName>
                                        </p:attrNameLst>
                                      </p:cBhvr>
                                      <p:tavLst>
                                        <p:tav tm="0">
                                          <p:val>
                                            <p:clrVal>
                                              <a:schemeClr val="accent2"/>
                                            </p:clrVal>
                                          </p:val>
                                        </p:tav>
                                        <p:tav tm="50000">
                                          <p:val>
                                            <p:clrVal>
                                              <a:schemeClr val="hlink"/>
                                            </p:clrVal>
                                          </p:val>
                                        </p:tav>
                                      </p:tavLst>
                                    </p:anim>
                                    <p:set>
                                      <p:cBhvr>
                                        <p:cTn id="101" dur="80"/>
                                        <p:tgtEl>
                                          <p:spTgt spid="14346"/>
                                        </p:tgtEl>
                                        <p:attrNameLst>
                                          <p:attrName>fill.type</p:attrName>
                                        </p:attrNameLst>
                                      </p:cBhvr>
                                      <p:to>
                                        <p:strVal val="solid"/>
                                      </p:to>
                                    </p:set>
                                  </p:childTnLst>
                                </p:cTn>
                              </p:par>
                            </p:childTnLst>
                          </p:cTn>
                        </p:par>
                      </p:childTnLst>
                    </p:cTn>
                  </p:par>
                  <p:par>
                    <p:cTn id="102" fill="hold">
                      <p:stCondLst>
                        <p:cond delay="indefinite"/>
                      </p:stCondLst>
                      <p:childTnLst>
                        <p:par>
                          <p:cTn id="103" fill="hold">
                            <p:stCondLst>
                              <p:cond delay="0"/>
                            </p:stCondLst>
                            <p:childTnLst>
                              <p:par>
                                <p:cTn id="104" presetID="3" presetClass="entr" presetSubtype="10" fill="hold" grpId="0" nodeType="clickEffect">
                                  <p:stCondLst>
                                    <p:cond delay="0"/>
                                  </p:stCondLst>
                                  <p:childTnLst>
                                    <p:set>
                                      <p:cBhvr>
                                        <p:cTn id="105" dur="1" fill="hold">
                                          <p:stCondLst>
                                            <p:cond delay="0"/>
                                          </p:stCondLst>
                                        </p:cTn>
                                        <p:tgtEl>
                                          <p:spTgt spid="14355"/>
                                        </p:tgtEl>
                                        <p:attrNameLst>
                                          <p:attrName>style.visibility</p:attrName>
                                        </p:attrNameLst>
                                      </p:cBhvr>
                                      <p:to>
                                        <p:strVal val="visible"/>
                                      </p:to>
                                    </p:set>
                                    <p:animEffect transition="in" filter="blinds(horizontal)">
                                      <p:cBhvr>
                                        <p:cTn id="106" dur="500"/>
                                        <p:tgtEl>
                                          <p:spTgt spid="14355"/>
                                        </p:tgtEl>
                                      </p:cBhvr>
                                    </p:animEffect>
                                  </p:childTnLst>
                                </p:cTn>
                              </p:par>
                            </p:childTnLst>
                          </p:cTn>
                        </p:par>
                      </p:childTnLst>
                    </p:cTn>
                  </p:par>
                  <p:par>
                    <p:cTn id="107" fill="hold">
                      <p:stCondLst>
                        <p:cond delay="indefinite"/>
                      </p:stCondLst>
                      <p:childTnLst>
                        <p:par>
                          <p:cTn id="108" fill="hold">
                            <p:stCondLst>
                              <p:cond delay="0"/>
                            </p:stCondLst>
                            <p:childTnLst>
                              <p:par>
                                <p:cTn id="109" presetID="3" presetClass="entr" presetSubtype="10" fill="hold" grpId="0" nodeType="clickEffect">
                                  <p:stCondLst>
                                    <p:cond delay="0"/>
                                  </p:stCondLst>
                                  <p:childTnLst>
                                    <p:set>
                                      <p:cBhvr>
                                        <p:cTn id="110" dur="1" fill="hold">
                                          <p:stCondLst>
                                            <p:cond delay="0"/>
                                          </p:stCondLst>
                                        </p:cTn>
                                        <p:tgtEl>
                                          <p:spTgt spid="14356"/>
                                        </p:tgtEl>
                                        <p:attrNameLst>
                                          <p:attrName>style.visibility</p:attrName>
                                        </p:attrNameLst>
                                      </p:cBhvr>
                                      <p:to>
                                        <p:strVal val="visible"/>
                                      </p:to>
                                    </p:set>
                                    <p:animEffect transition="in" filter="blinds(horizontal)">
                                      <p:cBhvr>
                                        <p:cTn id="111" dur="500"/>
                                        <p:tgtEl>
                                          <p:spTgt spid="14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animBg="1"/>
      <p:bldP spid="14340" grpId="0" animBg="1"/>
      <p:bldP spid="14341" grpId="0" animBg="1"/>
      <p:bldP spid="14342" grpId="0" animBg="1"/>
      <p:bldP spid="14343" grpId="0" animBg="1"/>
      <p:bldP spid="14344" grpId="0" animBg="1"/>
      <p:bldP spid="14345" grpId="0" animBg="1"/>
      <p:bldP spid="14346" grpId="0" animBg="1"/>
      <p:bldP spid="14347" grpId="0" animBg="1"/>
      <p:bldP spid="14348" grpId="0" animBg="1"/>
      <p:bldP spid="14349" grpId="0" animBg="1"/>
      <p:bldP spid="14350" grpId="0" animBg="1"/>
      <p:bldP spid="14351" grpId="0" animBg="1"/>
      <p:bldP spid="14352" grpId="0" animBg="1"/>
      <p:bldP spid="14353" grpId="0" animBg="1"/>
      <p:bldP spid="14354" grpId="0" animBg="1"/>
      <p:bldP spid="14355" grpId="0" animBg="1"/>
      <p:bldP spid="1435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762000" y="1524000"/>
            <a:ext cx="7772400" cy="584775"/>
          </a:xfrm>
          <a:prstGeom prst="rect">
            <a:avLst/>
          </a:prstGeom>
          <a:noFill/>
          <a:ln w="9525">
            <a:noFill/>
            <a:miter lim="800000"/>
            <a:headEnd/>
            <a:tailEnd/>
          </a:ln>
        </p:spPr>
        <p:txBody>
          <a:bodyPr>
            <a:spAutoFit/>
          </a:bodyPr>
          <a:lstStyle/>
          <a:p>
            <a:pPr algn="r" rtl="1">
              <a:spcBef>
                <a:spcPct val="50000"/>
              </a:spcBef>
              <a:buFontTx/>
              <a:buBlip>
                <a:blip r:embed="rId4"/>
              </a:buBlip>
            </a:pPr>
            <a:r>
              <a:rPr lang="ar-SA" sz="3200" b="1" dirty="0">
                <a:solidFill>
                  <a:srgbClr val="FFFFFF"/>
                </a:solidFill>
                <a:cs typeface="Times New Roman" pitchFamily="18" charset="0"/>
              </a:rPr>
              <a:t> </a:t>
            </a:r>
            <a:r>
              <a:rPr lang="ar-SA" sz="3200" b="1" dirty="0">
                <a:cs typeface="Times New Roman" pitchFamily="18" charset="0"/>
              </a:rPr>
              <a:t>تتكون كل مرحلة مما سبق من خطوات تفصيلية</a:t>
            </a:r>
            <a:r>
              <a:rPr lang="ar-SA" sz="3200" b="1" dirty="0" smtClean="0">
                <a:cs typeface="Times New Roman" pitchFamily="18" charset="0"/>
              </a:rPr>
              <a:t>.</a:t>
            </a:r>
            <a:endParaRPr lang="ar-SA" sz="3200" b="1" dirty="0">
              <a:cs typeface="Times New Roman" pitchFamily="18" charset="0"/>
            </a:endParaRPr>
          </a:p>
        </p:txBody>
      </p:sp>
      <p:sp>
        <p:nvSpPr>
          <p:cNvPr id="3" name="Rectangle 2"/>
          <p:cNvSpPr/>
          <p:nvPr/>
        </p:nvSpPr>
        <p:spPr>
          <a:xfrm>
            <a:off x="357158" y="4929198"/>
            <a:ext cx="8001056" cy="584775"/>
          </a:xfrm>
          <a:prstGeom prst="rect">
            <a:avLst/>
          </a:prstGeom>
        </p:spPr>
        <p:txBody>
          <a:bodyPr wrap="square">
            <a:spAutoFit/>
          </a:bodyPr>
          <a:lstStyle/>
          <a:p>
            <a:pPr algn="r" rtl="1">
              <a:spcBef>
                <a:spcPct val="50000"/>
              </a:spcBef>
              <a:buFontTx/>
              <a:buBlip>
                <a:blip r:embed="rId4"/>
              </a:buBlip>
            </a:pPr>
            <a:r>
              <a:rPr lang="ar-SA" b="1" dirty="0" smtClean="0">
                <a:cs typeface="Times New Roman" pitchFamily="18" charset="0"/>
              </a:rPr>
              <a:t> </a:t>
            </a:r>
            <a:r>
              <a:rPr lang="ar-SA" sz="3200" b="1" dirty="0" smtClean="0">
                <a:cs typeface="Times New Roman" pitchFamily="18" charset="0"/>
              </a:rPr>
              <a:t>حصيلة كل مرحلة هي نقطة انطلاق للمرحلة التي تليها.</a:t>
            </a:r>
            <a:endParaRPr lang="fr-FR" sz="3200" b="1" dirty="0" smtClean="0">
              <a:cs typeface="Times New Roman" pitchFamily="18" charset="0"/>
            </a:endParaRPr>
          </a:p>
        </p:txBody>
      </p:sp>
      <p:sp>
        <p:nvSpPr>
          <p:cNvPr id="4" name="Rectangle 3"/>
          <p:cNvSpPr/>
          <p:nvPr/>
        </p:nvSpPr>
        <p:spPr>
          <a:xfrm>
            <a:off x="1714480" y="3824591"/>
            <a:ext cx="6643734" cy="584775"/>
          </a:xfrm>
          <a:prstGeom prst="rect">
            <a:avLst/>
          </a:prstGeom>
        </p:spPr>
        <p:txBody>
          <a:bodyPr wrap="square">
            <a:spAutoFit/>
          </a:bodyPr>
          <a:lstStyle/>
          <a:p>
            <a:pPr algn="r" rtl="1">
              <a:spcBef>
                <a:spcPct val="50000"/>
              </a:spcBef>
              <a:buFontTx/>
              <a:buBlip>
                <a:blip r:embed="rId4"/>
              </a:buBlip>
            </a:pPr>
            <a:r>
              <a:rPr lang="ar-SA" sz="3200" b="1" dirty="0" smtClean="0">
                <a:cs typeface="Times New Roman" pitchFamily="18" charset="0"/>
              </a:rPr>
              <a:t> كل مرحلة لها مواردها </a:t>
            </a:r>
            <a:r>
              <a:rPr lang="ar-SA" sz="3200" b="1" dirty="0" err="1" smtClean="0">
                <a:cs typeface="Times New Roman" pitchFamily="18" charset="0"/>
              </a:rPr>
              <a:t>و</a:t>
            </a:r>
            <a:r>
              <a:rPr lang="ar-SA" sz="3200" b="1" dirty="0" smtClean="0">
                <a:cs typeface="Times New Roman" pitchFamily="18" charset="0"/>
              </a:rPr>
              <a:t> إمكاناتها</a:t>
            </a:r>
            <a:r>
              <a:rPr lang="ar-SA" b="1" dirty="0" smtClean="0">
                <a:cs typeface="Times New Roman" pitchFamily="18" charset="0"/>
              </a:rPr>
              <a:t>.</a:t>
            </a:r>
            <a:endParaRPr lang="ar-SA" b="1" dirty="0">
              <a:cs typeface="Times New Roman" pitchFamily="18" charset="0"/>
            </a:endParaRPr>
          </a:p>
        </p:txBody>
      </p:sp>
      <p:sp>
        <p:nvSpPr>
          <p:cNvPr id="5" name="Rectangle 4"/>
          <p:cNvSpPr/>
          <p:nvPr/>
        </p:nvSpPr>
        <p:spPr>
          <a:xfrm>
            <a:off x="2169107" y="2786058"/>
            <a:ext cx="6189107" cy="584775"/>
          </a:xfrm>
          <a:prstGeom prst="rect">
            <a:avLst/>
          </a:prstGeom>
        </p:spPr>
        <p:txBody>
          <a:bodyPr wrap="square">
            <a:spAutoFit/>
          </a:bodyPr>
          <a:lstStyle/>
          <a:p>
            <a:pPr algn="r" rtl="1">
              <a:spcBef>
                <a:spcPct val="50000"/>
              </a:spcBef>
              <a:buFontTx/>
              <a:buBlip>
                <a:blip r:embed="rId4"/>
              </a:buBlip>
            </a:pPr>
            <a:r>
              <a:rPr lang="ar-SA" b="1" dirty="0" smtClean="0">
                <a:cs typeface="Times New Roman" pitchFamily="18" charset="0"/>
              </a:rPr>
              <a:t> </a:t>
            </a:r>
            <a:r>
              <a:rPr lang="ar-SA" sz="3200" b="1" dirty="0" smtClean="0">
                <a:cs typeface="Times New Roman" pitchFamily="18" charset="0"/>
              </a:rPr>
              <a:t>يقوم على كل مرحلة خبراء </a:t>
            </a:r>
            <a:r>
              <a:rPr lang="ar-SA" sz="3200" b="1" dirty="0" err="1" smtClean="0">
                <a:cs typeface="Times New Roman" pitchFamily="18" charset="0"/>
              </a:rPr>
              <a:t>و</a:t>
            </a:r>
            <a:r>
              <a:rPr lang="ar-SA" sz="3200" b="1" dirty="0" smtClean="0">
                <a:cs typeface="Times New Roman" pitchFamily="18" charset="0"/>
              </a:rPr>
              <a:t> مختصون.</a:t>
            </a:r>
            <a:endParaRPr lang="ar-SA" sz="3200" b="1" dirty="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up)">
                                      <p:cBhvr>
                                        <p:cTn id="7" dur="500"/>
                                        <p:tgtEl>
                                          <p:spTgt spid="14338"/>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builtIn="1"/>
                                        </p:tgtEl>
                                      </p:cMediaNode>
                                    </p:audio>
                                  </p:sub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linds(horizontal)">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3" grpId="0"/>
      <p:bldP spid="4" grpId="0"/>
      <p:bldP spid="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WordArt 2"/>
          <p:cNvSpPr>
            <a:spLocks noChangeArrowheads="1" noChangeShapeType="1" noTextEdit="1"/>
          </p:cNvSpPr>
          <p:nvPr/>
        </p:nvSpPr>
        <p:spPr bwMode="auto">
          <a:xfrm>
            <a:off x="838200" y="3962400"/>
            <a:ext cx="7467600" cy="2057400"/>
          </a:xfrm>
          <a:prstGeom prst="rect">
            <a:avLst/>
          </a:prstGeom>
        </p:spPr>
        <p:txBody>
          <a:bodyPr wrap="none" fromWordArt="1">
            <a:prstTxWarp prst="textPlain">
              <a:avLst>
                <a:gd name="adj" fmla="val 50000"/>
              </a:avLst>
            </a:prstTxWarp>
          </a:bodyPr>
          <a:lstStyle/>
          <a:p>
            <a:pPr algn="ctr" rtl="1"/>
            <a:r>
              <a:rPr lang="ar-DZ"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تصميم البرنامج التكويني</a:t>
            </a:r>
            <a:endParaRPr lang="fr-FR"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endParaRPr>
          </a:p>
        </p:txBody>
      </p:sp>
      <p:pic>
        <p:nvPicPr>
          <p:cNvPr id="16387" name="Picture 4" descr="pe01561_"/>
          <p:cNvPicPr>
            <a:picLocks noChangeAspect="1" noChangeArrowheads="1"/>
          </p:cNvPicPr>
          <p:nvPr/>
        </p:nvPicPr>
        <p:blipFill>
          <a:blip r:embed="rId3"/>
          <a:srcRect/>
          <a:stretch>
            <a:fillRect/>
          </a:stretch>
        </p:blipFill>
        <p:spPr bwMode="auto">
          <a:xfrm>
            <a:off x="685800" y="381000"/>
            <a:ext cx="7696200" cy="3575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20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calcmode="lin" valueType="num">
                                      <p:cBhvr>
                                        <p:cTn id="12" dur="500" fill="hold"/>
                                        <p:tgtEl>
                                          <p:spTgt spid="16386"/>
                                        </p:tgtEl>
                                        <p:attrNameLst>
                                          <p:attrName>ppt_w</p:attrName>
                                        </p:attrNameLst>
                                      </p:cBhvr>
                                      <p:tavLst>
                                        <p:tav tm="0">
                                          <p:val>
                                            <p:fltVal val="0"/>
                                          </p:val>
                                        </p:tav>
                                        <p:tav tm="100000">
                                          <p:val>
                                            <p:strVal val="#ppt_w"/>
                                          </p:val>
                                        </p:tav>
                                      </p:tavLst>
                                    </p:anim>
                                    <p:anim calcmode="lin" valueType="num">
                                      <p:cBhvr>
                                        <p:cTn id="13" dur="500" fill="hold"/>
                                        <p:tgtEl>
                                          <p:spTgt spid="16386"/>
                                        </p:tgtEl>
                                        <p:attrNameLst>
                                          <p:attrName>ppt_h</p:attrName>
                                        </p:attrNameLst>
                                      </p:cBhvr>
                                      <p:tavLst>
                                        <p:tav tm="0">
                                          <p:val>
                                            <p:fltVal val="0"/>
                                          </p:val>
                                        </p:tav>
                                        <p:tav tm="100000">
                                          <p:val>
                                            <p:strVal val="#ppt_h"/>
                                          </p:val>
                                        </p:tav>
                                      </p:tavLst>
                                    </p:anim>
                                    <p:anim calcmode="lin" valueType="num">
                                      <p:cBhvr>
                                        <p:cTn id="14" dur="500" fill="hold"/>
                                        <p:tgtEl>
                                          <p:spTgt spid="16386"/>
                                        </p:tgtEl>
                                        <p:attrNameLst>
                                          <p:attrName>style.rotation</p:attrName>
                                        </p:attrNameLst>
                                      </p:cBhvr>
                                      <p:tavLst>
                                        <p:tav tm="0">
                                          <p:val>
                                            <p:fltVal val="360"/>
                                          </p:val>
                                        </p:tav>
                                        <p:tav tm="100000">
                                          <p:val>
                                            <p:fltVal val="0"/>
                                          </p:val>
                                        </p:tav>
                                      </p:tavLst>
                                    </p:anim>
                                    <p:animEffect transition="in" filter="fade">
                                      <p:cBhvr>
                                        <p:cTn id="15"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WordArt 2"/>
          <p:cNvSpPr>
            <a:spLocks noChangeArrowheads="1" noChangeShapeType="1" noTextEdit="1"/>
          </p:cNvSpPr>
          <p:nvPr/>
        </p:nvSpPr>
        <p:spPr bwMode="auto">
          <a:xfrm>
            <a:off x="1600200" y="1371600"/>
            <a:ext cx="6019800" cy="2209800"/>
          </a:xfrm>
          <a:prstGeom prst="rect">
            <a:avLst/>
          </a:prstGeom>
        </p:spPr>
        <p:txBody>
          <a:bodyPr wrap="none" fromWordArt="1">
            <a:prstTxWarp prst="textPlain">
              <a:avLst>
                <a:gd name="adj" fmla="val 50000"/>
              </a:avLst>
            </a:prstTxWarp>
          </a:bodyPr>
          <a:lstStyle/>
          <a:p>
            <a:pPr algn="ctr" rtl="1"/>
            <a:r>
              <a:rPr lang="ar-DZ"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rPr>
              <a:t>نموذج لتصميم </a:t>
            </a:r>
            <a:endParaRPr lang="fr-FR" sz="3600" b="1" kern="10" dirty="0">
              <a:ln w="9525">
                <a:noFill/>
                <a:round/>
                <a:headEnd/>
                <a:tailEnd/>
              </a:ln>
              <a:gradFill rotWithShape="1">
                <a:gsLst>
                  <a:gs pos="0">
                    <a:srgbClr val="FFFF00"/>
                  </a:gs>
                  <a:gs pos="100000">
                    <a:srgbClr val="FFCC66"/>
                  </a:gs>
                </a:gsLst>
                <a:path path="rect">
                  <a:fillToRect l="50000" t="50000" r="50000" b="50000"/>
                </a:path>
              </a:gradFill>
              <a:effectLst>
                <a:outerShdw dist="35921" dir="2700000" algn="ctr" rotWithShape="0">
                  <a:srgbClr val="C0C0C0"/>
                </a:outerShdw>
              </a:effectLst>
              <a:cs typeface="Traditional Arabic"/>
            </a:endParaRPr>
          </a:p>
        </p:txBody>
      </p:sp>
      <p:sp>
        <p:nvSpPr>
          <p:cNvPr id="17411" name="WordArt 3"/>
          <p:cNvSpPr>
            <a:spLocks noChangeArrowheads="1" noChangeShapeType="1" noTextEdit="1"/>
          </p:cNvSpPr>
          <p:nvPr/>
        </p:nvSpPr>
        <p:spPr bwMode="auto">
          <a:xfrm>
            <a:off x="2209800" y="3657600"/>
            <a:ext cx="4572000" cy="1600200"/>
          </a:xfrm>
          <a:prstGeom prst="rect">
            <a:avLst/>
          </a:prstGeom>
        </p:spPr>
        <p:txBody>
          <a:bodyPr wrap="none" fromWordArt="1">
            <a:prstTxWarp prst="textPlain">
              <a:avLst>
                <a:gd name="adj" fmla="val 50000"/>
              </a:avLst>
            </a:prstTxWarp>
          </a:bodyPr>
          <a:lstStyle/>
          <a:p>
            <a:pPr algn="ctr" rtl="1"/>
            <a:r>
              <a:rPr lang="ar-DZ" sz="3600" b="1"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cs typeface="Traditional Arabic"/>
              </a:rPr>
              <a:t>البرامج التكوينية</a:t>
            </a:r>
            <a:endParaRPr lang="fr-FR" sz="3600" b="1"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cs typeface="Traditional Arabi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7411"/>
                                        </p:tgtEl>
                                        <p:attrNameLst>
                                          <p:attrName>style.visibility</p:attrName>
                                        </p:attrNameLst>
                                      </p:cBhvr>
                                      <p:to>
                                        <p:strVal val="visible"/>
                                      </p:to>
                                    </p:set>
                                    <p:animEffect transition="in" filter="diamond(in)">
                                      <p:cBhvr>
                                        <p:cTn id="13" dur="2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
          <p:cNvGrpSpPr>
            <a:grpSpLocks/>
          </p:cNvGrpSpPr>
          <p:nvPr/>
        </p:nvGrpSpPr>
        <p:grpSpPr bwMode="auto">
          <a:xfrm>
            <a:off x="2743200" y="228600"/>
            <a:ext cx="3581400" cy="838200"/>
            <a:chOff x="1728" y="144"/>
            <a:chExt cx="2256" cy="528"/>
          </a:xfrm>
        </p:grpSpPr>
        <p:sp>
          <p:nvSpPr>
            <p:cNvPr id="18475" name="AutoShape 2"/>
            <p:cNvSpPr>
              <a:spLocks noChangeArrowheads="1"/>
            </p:cNvSpPr>
            <p:nvPr/>
          </p:nvSpPr>
          <p:spPr bwMode="auto">
            <a:xfrm>
              <a:off x="1728" y="144"/>
              <a:ext cx="2256" cy="528"/>
            </a:xfrm>
            <a:prstGeom prst="flowChartAlternateProcess">
              <a:avLst/>
            </a:prstGeom>
            <a:solidFill>
              <a:schemeClr val="accent1"/>
            </a:solidFill>
            <a:ln w="9525">
              <a:solidFill>
                <a:schemeClr val="tx1"/>
              </a:solidFill>
              <a:miter lim="800000"/>
              <a:headEnd/>
              <a:tailEnd/>
            </a:ln>
          </p:spPr>
          <p:txBody>
            <a:bodyPr wrap="none" anchor="ctr"/>
            <a:lstStyle/>
            <a:p>
              <a:endParaRPr lang="fr-FR"/>
            </a:p>
          </p:txBody>
        </p:sp>
        <p:sp>
          <p:nvSpPr>
            <p:cNvPr id="18476" name="Text Box 4"/>
            <p:cNvSpPr txBox="1">
              <a:spLocks noChangeArrowheads="1"/>
            </p:cNvSpPr>
            <p:nvPr/>
          </p:nvSpPr>
          <p:spPr bwMode="auto">
            <a:xfrm>
              <a:off x="1776" y="192"/>
              <a:ext cx="2160" cy="404"/>
            </a:xfrm>
            <a:prstGeom prst="rect">
              <a:avLst/>
            </a:prstGeom>
            <a:noFill/>
            <a:ln w="9525">
              <a:noFill/>
              <a:miter lim="800000"/>
              <a:headEnd/>
              <a:tailEnd/>
            </a:ln>
          </p:spPr>
          <p:txBody>
            <a:bodyPr>
              <a:spAutoFit/>
            </a:bodyPr>
            <a:lstStyle/>
            <a:p>
              <a:pPr algn="ctr">
                <a:spcBef>
                  <a:spcPct val="50000"/>
                </a:spcBef>
              </a:pPr>
              <a:r>
                <a:rPr lang="ar-SA" sz="3600" b="1">
                  <a:cs typeface="Times New Roman" pitchFamily="18" charset="0"/>
                </a:rPr>
                <a:t>تحليل احتياج</a:t>
              </a:r>
              <a:endParaRPr lang="fr-FR" sz="3600" b="1">
                <a:cs typeface="Times New Roman" pitchFamily="18" charset="0"/>
              </a:endParaRPr>
            </a:p>
          </p:txBody>
        </p:sp>
      </p:grpSp>
      <p:grpSp>
        <p:nvGrpSpPr>
          <p:cNvPr id="3" name="Group 47"/>
          <p:cNvGrpSpPr>
            <a:grpSpLocks/>
          </p:cNvGrpSpPr>
          <p:nvPr/>
        </p:nvGrpSpPr>
        <p:grpSpPr bwMode="auto">
          <a:xfrm>
            <a:off x="2743200" y="5638800"/>
            <a:ext cx="3581400" cy="838200"/>
            <a:chOff x="1728" y="3552"/>
            <a:chExt cx="2256" cy="528"/>
          </a:xfrm>
        </p:grpSpPr>
        <p:sp>
          <p:nvSpPr>
            <p:cNvPr id="18473" name="AutoShape 3"/>
            <p:cNvSpPr>
              <a:spLocks noChangeArrowheads="1"/>
            </p:cNvSpPr>
            <p:nvPr/>
          </p:nvSpPr>
          <p:spPr bwMode="auto">
            <a:xfrm>
              <a:off x="1728" y="3552"/>
              <a:ext cx="2256" cy="528"/>
            </a:xfrm>
            <a:prstGeom prst="flowChartAlternateProcess">
              <a:avLst/>
            </a:prstGeom>
            <a:solidFill>
              <a:schemeClr val="accent1"/>
            </a:solidFill>
            <a:ln w="9525">
              <a:solidFill>
                <a:schemeClr val="tx1"/>
              </a:solidFill>
              <a:miter lim="800000"/>
              <a:headEnd/>
              <a:tailEnd/>
            </a:ln>
          </p:spPr>
          <p:txBody>
            <a:bodyPr wrap="none" anchor="ctr"/>
            <a:lstStyle/>
            <a:p>
              <a:endParaRPr lang="fr-FR"/>
            </a:p>
          </p:txBody>
        </p:sp>
        <p:sp>
          <p:nvSpPr>
            <p:cNvPr id="18474" name="Text Box 5"/>
            <p:cNvSpPr txBox="1">
              <a:spLocks noChangeArrowheads="1"/>
            </p:cNvSpPr>
            <p:nvPr/>
          </p:nvSpPr>
          <p:spPr bwMode="auto">
            <a:xfrm>
              <a:off x="1776" y="3600"/>
              <a:ext cx="2160" cy="404"/>
            </a:xfrm>
            <a:prstGeom prst="rect">
              <a:avLst/>
            </a:prstGeom>
            <a:noFill/>
            <a:ln w="9525">
              <a:noFill/>
              <a:miter lim="800000"/>
              <a:headEnd/>
              <a:tailEnd/>
            </a:ln>
          </p:spPr>
          <p:txBody>
            <a:bodyPr>
              <a:spAutoFit/>
            </a:bodyPr>
            <a:lstStyle/>
            <a:p>
              <a:pPr algn="ctr">
                <a:spcBef>
                  <a:spcPct val="50000"/>
                </a:spcBef>
              </a:pPr>
              <a:r>
                <a:rPr lang="ar-SA" sz="3600" b="1">
                  <a:cs typeface="Times New Roman" pitchFamily="18" charset="0"/>
                </a:rPr>
                <a:t>بناء المنهج الت</a:t>
              </a:r>
              <a:r>
                <a:rPr lang="ar-DZ" sz="3600" b="1">
                  <a:cs typeface="Times New Roman" pitchFamily="18" charset="0"/>
                </a:rPr>
                <a:t>كويني</a:t>
              </a:r>
              <a:endParaRPr lang="fr-FR" sz="3600" b="1">
                <a:cs typeface="Times New Roman" pitchFamily="18" charset="0"/>
              </a:endParaRPr>
            </a:p>
          </p:txBody>
        </p:sp>
      </p:grpSp>
      <p:grpSp>
        <p:nvGrpSpPr>
          <p:cNvPr id="4" name="Group 45"/>
          <p:cNvGrpSpPr>
            <a:grpSpLocks/>
          </p:cNvGrpSpPr>
          <p:nvPr/>
        </p:nvGrpSpPr>
        <p:grpSpPr bwMode="auto">
          <a:xfrm>
            <a:off x="6248400" y="2895600"/>
            <a:ext cx="2743200" cy="1295400"/>
            <a:chOff x="3936" y="1824"/>
            <a:chExt cx="1728" cy="816"/>
          </a:xfrm>
        </p:grpSpPr>
        <p:sp>
          <p:nvSpPr>
            <p:cNvPr id="18470" name="AutoShape 34"/>
            <p:cNvSpPr>
              <a:spLocks noChangeArrowheads="1"/>
            </p:cNvSpPr>
            <p:nvPr/>
          </p:nvSpPr>
          <p:spPr bwMode="auto">
            <a:xfrm>
              <a:off x="4704" y="2448"/>
              <a:ext cx="384" cy="192"/>
            </a:xfrm>
            <a:prstGeom prst="down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fr-FR"/>
            </a:p>
          </p:txBody>
        </p:sp>
        <p:sp>
          <p:nvSpPr>
            <p:cNvPr id="18471" name="AutoShape 8"/>
            <p:cNvSpPr>
              <a:spLocks noChangeArrowheads="1"/>
            </p:cNvSpPr>
            <p:nvPr/>
          </p:nvSpPr>
          <p:spPr bwMode="auto">
            <a:xfrm>
              <a:off x="3984" y="1824"/>
              <a:ext cx="1680"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8472" name="Text Box 14"/>
            <p:cNvSpPr txBox="1">
              <a:spLocks noChangeArrowheads="1"/>
            </p:cNvSpPr>
            <p:nvPr/>
          </p:nvSpPr>
          <p:spPr bwMode="auto">
            <a:xfrm>
              <a:off x="3936" y="1968"/>
              <a:ext cx="1728"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احتياجات </a:t>
              </a:r>
              <a:r>
                <a:rPr lang="ar-DZ" sz="3200" b="1">
                  <a:cs typeface="Times New Roman" pitchFamily="18" charset="0"/>
                </a:rPr>
                <a:t>المتكونين</a:t>
              </a:r>
              <a:endParaRPr lang="fr-FR" sz="3200" b="1">
                <a:cs typeface="Times New Roman" pitchFamily="18" charset="0"/>
              </a:endParaRPr>
            </a:p>
          </p:txBody>
        </p:sp>
      </p:grpSp>
      <p:grpSp>
        <p:nvGrpSpPr>
          <p:cNvPr id="5" name="Group 46"/>
          <p:cNvGrpSpPr>
            <a:grpSpLocks/>
          </p:cNvGrpSpPr>
          <p:nvPr/>
        </p:nvGrpSpPr>
        <p:grpSpPr bwMode="auto">
          <a:xfrm>
            <a:off x="6324600" y="4191000"/>
            <a:ext cx="2667000" cy="1066800"/>
            <a:chOff x="3984" y="2640"/>
            <a:chExt cx="1680" cy="672"/>
          </a:xfrm>
        </p:grpSpPr>
        <p:sp>
          <p:nvSpPr>
            <p:cNvPr id="18468" name="AutoShape 9"/>
            <p:cNvSpPr>
              <a:spLocks noChangeArrowheads="1"/>
            </p:cNvSpPr>
            <p:nvPr/>
          </p:nvSpPr>
          <p:spPr bwMode="auto">
            <a:xfrm>
              <a:off x="3984" y="2640"/>
              <a:ext cx="1680"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8469" name="Text Box 15"/>
            <p:cNvSpPr txBox="1">
              <a:spLocks noChangeArrowheads="1"/>
            </p:cNvSpPr>
            <p:nvPr/>
          </p:nvSpPr>
          <p:spPr bwMode="auto">
            <a:xfrm>
              <a:off x="4032" y="2832"/>
              <a:ext cx="1632"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أهداف </a:t>
              </a:r>
              <a:r>
                <a:rPr lang="ar-DZ" sz="3200" b="1">
                  <a:cs typeface="Times New Roman" pitchFamily="18" charset="0"/>
                </a:rPr>
                <a:t>التكوين</a:t>
              </a:r>
              <a:endParaRPr lang="fr-FR" sz="3200" b="1">
                <a:cs typeface="Times New Roman" pitchFamily="18" charset="0"/>
              </a:endParaRPr>
            </a:p>
          </p:txBody>
        </p:sp>
      </p:grpSp>
      <p:grpSp>
        <p:nvGrpSpPr>
          <p:cNvPr id="6" name="Group 50"/>
          <p:cNvGrpSpPr>
            <a:grpSpLocks/>
          </p:cNvGrpSpPr>
          <p:nvPr/>
        </p:nvGrpSpPr>
        <p:grpSpPr bwMode="auto">
          <a:xfrm>
            <a:off x="152400" y="1447800"/>
            <a:ext cx="2590800" cy="1066800"/>
            <a:chOff x="96" y="912"/>
            <a:chExt cx="1632" cy="672"/>
          </a:xfrm>
        </p:grpSpPr>
        <p:sp>
          <p:nvSpPr>
            <p:cNvPr id="18466" name="AutoShape 10"/>
            <p:cNvSpPr>
              <a:spLocks noChangeArrowheads="1"/>
            </p:cNvSpPr>
            <p:nvPr/>
          </p:nvSpPr>
          <p:spPr bwMode="auto">
            <a:xfrm>
              <a:off x="96" y="912"/>
              <a:ext cx="1632"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8467" name="Text Box 16"/>
            <p:cNvSpPr txBox="1">
              <a:spLocks noChangeArrowheads="1"/>
            </p:cNvSpPr>
            <p:nvPr/>
          </p:nvSpPr>
          <p:spPr bwMode="auto">
            <a:xfrm>
              <a:off x="144" y="1056"/>
              <a:ext cx="1584"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تنفيذ </a:t>
              </a:r>
              <a:r>
                <a:rPr lang="ar-DZ" b="1">
                  <a:cs typeface="Times New Roman" pitchFamily="18" charset="0"/>
                </a:rPr>
                <a:t>التكوين</a:t>
              </a:r>
              <a:endParaRPr lang="fr-FR" b="1">
                <a:cs typeface="Times New Roman" pitchFamily="18" charset="0"/>
              </a:endParaRPr>
            </a:p>
          </p:txBody>
        </p:sp>
      </p:grpSp>
      <p:grpSp>
        <p:nvGrpSpPr>
          <p:cNvPr id="7" name="Group 49"/>
          <p:cNvGrpSpPr>
            <a:grpSpLocks/>
          </p:cNvGrpSpPr>
          <p:nvPr/>
        </p:nvGrpSpPr>
        <p:grpSpPr bwMode="auto">
          <a:xfrm>
            <a:off x="152400" y="2514600"/>
            <a:ext cx="2590800" cy="1447800"/>
            <a:chOff x="96" y="1584"/>
            <a:chExt cx="1632" cy="912"/>
          </a:xfrm>
        </p:grpSpPr>
        <p:sp>
          <p:nvSpPr>
            <p:cNvPr id="11" name="AutoShape 36"/>
            <p:cNvSpPr>
              <a:spLocks noChangeArrowheads="1"/>
            </p:cNvSpPr>
            <p:nvPr/>
          </p:nvSpPr>
          <p:spPr bwMode="auto">
            <a:xfrm>
              <a:off x="720" y="1584"/>
              <a:ext cx="336" cy="336"/>
            </a:xfrm>
            <a:prstGeom prst="up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fr-FR"/>
            </a:p>
          </p:txBody>
        </p:sp>
        <p:sp>
          <p:nvSpPr>
            <p:cNvPr id="18464" name="AutoShape 11"/>
            <p:cNvSpPr>
              <a:spLocks noChangeArrowheads="1"/>
            </p:cNvSpPr>
            <p:nvPr/>
          </p:nvSpPr>
          <p:spPr bwMode="auto">
            <a:xfrm>
              <a:off x="96" y="1824"/>
              <a:ext cx="1632"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8465" name="Text Box 17"/>
            <p:cNvSpPr txBox="1">
              <a:spLocks noChangeArrowheads="1"/>
            </p:cNvSpPr>
            <p:nvPr/>
          </p:nvSpPr>
          <p:spPr bwMode="auto">
            <a:xfrm>
              <a:off x="144" y="1968"/>
              <a:ext cx="1536"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المواد الت</a:t>
              </a:r>
              <a:r>
                <a:rPr lang="ar-DZ" sz="3200" b="1">
                  <a:cs typeface="Times New Roman" pitchFamily="18" charset="0"/>
                </a:rPr>
                <a:t>كوينية</a:t>
              </a:r>
              <a:endParaRPr lang="fr-FR" sz="3200" b="1">
                <a:cs typeface="Times New Roman" pitchFamily="18" charset="0"/>
              </a:endParaRPr>
            </a:p>
          </p:txBody>
        </p:sp>
      </p:grpSp>
      <p:grpSp>
        <p:nvGrpSpPr>
          <p:cNvPr id="8" name="Group 48"/>
          <p:cNvGrpSpPr>
            <a:grpSpLocks/>
          </p:cNvGrpSpPr>
          <p:nvPr/>
        </p:nvGrpSpPr>
        <p:grpSpPr bwMode="auto">
          <a:xfrm>
            <a:off x="0" y="3962400"/>
            <a:ext cx="2743200" cy="1371600"/>
            <a:chOff x="0" y="2496"/>
            <a:chExt cx="1728" cy="864"/>
          </a:xfrm>
        </p:grpSpPr>
        <p:sp>
          <p:nvSpPr>
            <p:cNvPr id="12" name="AutoShape 35"/>
            <p:cNvSpPr>
              <a:spLocks noChangeArrowheads="1"/>
            </p:cNvSpPr>
            <p:nvPr/>
          </p:nvSpPr>
          <p:spPr bwMode="auto">
            <a:xfrm>
              <a:off x="672" y="2496"/>
              <a:ext cx="432" cy="240"/>
            </a:xfrm>
            <a:prstGeom prst="up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fr-FR"/>
            </a:p>
          </p:txBody>
        </p:sp>
        <p:sp>
          <p:nvSpPr>
            <p:cNvPr id="13" name="AutoShape 12"/>
            <p:cNvSpPr>
              <a:spLocks noChangeArrowheads="1"/>
            </p:cNvSpPr>
            <p:nvPr/>
          </p:nvSpPr>
          <p:spPr bwMode="auto">
            <a:xfrm>
              <a:off x="96" y="2640"/>
              <a:ext cx="1632"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4" name="Text Box 18"/>
            <p:cNvSpPr txBox="1">
              <a:spLocks noChangeArrowheads="1"/>
            </p:cNvSpPr>
            <p:nvPr/>
          </p:nvSpPr>
          <p:spPr bwMode="auto">
            <a:xfrm>
              <a:off x="0" y="2688"/>
              <a:ext cx="1632" cy="672"/>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أساليب </a:t>
              </a:r>
              <a:r>
                <a:rPr lang="ar-DZ" b="1">
                  <a:cs typeface="Times New Roman" pitchFamily="18" charset="0"/>
                </a:rPr>
                <a:t>التكوين</a:t>
              </a:r>
              <a:r>
                <a:rPr lang="ar-SA"/>
                <a:t> </a:t>
              </a:r>
              <a:r>
                <a:rPr lang="ar-SA" sz="3200" b="1">
                  <a:cs typeface="Times New Roman" pitchFamily="18" charset="0"/>
                </a:rPr>
                <a:t>و مادته</a:t>
              </a:r>
              <a:endParaRPr lang="fr-FR" sz="3200" b="1">
                <a:cs typeface="Times New Roman" pitchFamily="18" charset="0"/>
              </a:endParaRPr>
            </a:p>
          </p:txBody>
        </p:sp>
      </p:grpSp>
      <p:grpSp>
        <p:nvGrpSpPr>
          <p:cNvPr id="9" name="Group 51"/>
          <p:cNvGrpSpPr>
            <a:grpSpLocks/>
          </p:cNvGrpSpPr>
          <p:nvPr/>
        </p:nvGrpSpPr>
        <p:grpSpPr bwMode="auto">
          <a:xfrm>
            <a:off x="3733800" y="1371600"/>
            <a:ext cx="1676400" cy="3962400"/>
            <a:chOff x="2352" y="864"/>
            <a:chExt cx="1056" cy="2496"/>
          </a:xfrm>
        </p:grpSpPr>
        <p:sp>
          <p:nvSpPr>
            <p:cNvPr id="15" name="AutoShape 6"/>
            <p:cNvSpPr>
              <a:spLocks noChangeArrowheads="1"/>
            </p:cNvSpPr>
            <p:nvPr/>
          </p:nvSpPr>
          <p:spPr bwMode="auto">
            <a:xfrm>
              <a:off x="2352" y="864"/>
              <a:ext cx="1008" cy="2496"/>
            </a:xfrm>
            <a:prstGeom prst="roundRect">
              <a:avLst>
                <a:gd name="adj" fmla="val 16667"/>
              </a:avLst>
            </a:prstGeom>
            <a:solidFill>
              <a:schemeClr val="accent1"/>
            </a:solidFill>
            <a:ln w="9525">
              <a:solidFill>
                <a:schemeClr val="tx1"/>
              </a:solidFill>
              <a:round/>
              <a:headEnd/>
              <a:tailEnd/>
            </a:ln>
          </p:spPr>
          <p:txBody>
            <a:bodyPr wrap="none" anchor="ctr"/>
            <a:lstStyle/>
            <a:p>
              <a:endParaRPr lang="fr-FR"/>
            </a:p>
          </p:txBody>
        </p:sp>
        <p:sp>
          <p:nvSpPr>
            <p:cNvPr id="16" name="Text Box 19"/>
            <p:cNvSpPr txBox="1">
              <a:spLocks noChangeArrowheads="1"/>
            </p:cNvSpPr>
            <p:nvPr/>
          </p:nvSpPr>
          <p:spPr bwMode="auto">
            <a:xfrm>
              <a:off x="2352" y="1536"/>
              <a:ext cx="1056"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التقييم</a:t>
              </a:r>
              <a:endParaRPr lang="fr-FR" sz="3200" b="1">
                <a:cs typeface="Times New Roman" pitchFamily="18" charset="0"/>
              </a:endParaRPr>
            </a:p>
          </p:txBody>
        </p:sp>
        <p:sp>
          <p:nvSpPr>
            <p:cNvPr id="17" name="Text Box 20"/>
            <p:cNvSpPr txBox="1">
              <a:spLocks noChangeArrowheads="1"/>
            </p:cNvSpPr>
            <p:nvPr/>
          </p:nvSpPr>
          <p:spPr bwMode="auto">
            <a:xfrm>
              <a:off x="2448" y="1872"/>
              <a:ext cx="864"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وإرجاع</a:t>
              </a:r>
              <a:endParaRPr lang="fr-FR" sz="3200" b="1">
                <a:cs typeface="Times New Roman" pitchFamily="18" charset="0"/>
              </a:endParaRPr>
            </a:p>
          </p:txBody>
        </p:sp>
        <p:sp>
          <p:nvSpPr>
            <p:cNvPr id="18" name="Text Box 21"/>
            <p:cNvSpPr txBox="1">
              <a:spLocks noChangeArrowheads="1"/>
            </p:cNvSpPr>
            <p:nvPr/>
          </p:nvSpPr>
          <p:spPr bwMode="auto">
            <a:xfrm>
              <a:off x="2448" y="2256"/>
              <a:ext cx="864"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الأثر</a:t>
              </a:r>
              <a:endParaRPr lang="fr-FR" sz="3200" b="1">
                <a:cs typeface="Times New Roman" pitchFamily="18" charset="0"/>
              </a:endParaRPr>
            </a:p>
          </p:txBody>
        </p:sp>
      </p:grpSp>
      <p:sp>
        <p:nvSpPr>
          <p:cNvPr id="18454" name="AutoShape 22"/>
          <p:cNvSpPr>
            <a:spLocks noChangeArrowheads="1"/>
          </p:cNvSpPr>
          <p:nvPr/>
        </p:nvSpPr>
        <p:spPr bwMode="auto">
          <a:xfrm>
            <a:off x="2819400" y="16764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55" name="AutoShape 23"/>
          <p:cNvSpPr>
            <a:spLocks noChangeArrowheads="1"/>
          </p:cNvSpPr>
          <p:nvPr/>
        </p:nvSpPr>
        <p:spPr bwMode="auto">
          <a:xfrm>
            <a:off x="2819400" y="31242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56" name="AutoShape 24"/>
          <p:cNvSpPr>
            <a:spLocks noChangeArrowheads="1"/>
          </p:cNvSpPr>
          <p:nvPr/>
        </p:nvSpPr>
        <p:spPr bwMode="auto">
          <a:xfrm>
            <a:off x="2819400" y="44196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57" name="AutoShape 25"/>
          <p:cNvSpPr>
            <a:spLocks noChangeArrowheads="1"/>
          </p:cNvSpPr>
          <p:nvPr/>
        </p:nvSpPr>
        <p:spPr bwMode="auto">
          <a:xfrm>
            <a:off x="5410200" y="16764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58" name="AutoShape 26"/>
          <p:cNvSpPr>
            <a:spLocks noChangeArrowheads="1"/>
          </p:cNvSpPr>
          <p:nvPr/>
        </p:nvSpPr>
        <p:spPr bwMode="auto">
          <a:xfrm>
            <a:off x="5410200" y="31242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59" name="AutoShape 27"/>
          <p:cNvSpPr>
            <a:spLocks noChangeArrowheads="1"/>
          </p:cNvSpPr>
          <p:nvPr/>
        </p:nvSpPr>
        <p:spPr bwMode="auto">
          <a:xfrm>
            <a:off x="5410200" y="4419600"/>
            <a:ext cx="838200" cy="609600"/>
          </a:xfrm>
          <a:prstGeom prst="leftRightArrow">
            <a:avLst>
              <a:gd name="adj1" fmla="val 50000"/>
              <a:gd name="adj2" fmla="val 27500"/>
            </a:avLst>
          </a:prstGeom>
          <a:solidFill>
            <a:schemeClr val="accent1"/>
          </a:solidFill>
          <a:ln w="9525">
            <a:solidFill>
              <a:schemeClr val="tx1"/>
            </a:solidFill>
            <a:miter lim="800000"/>
            <a:headEnd/>
            <a:tailEnd/>
          </a:ln>
        </p:spPr>
        <p:txBody>
          <a:bodyPr wrap="none" anchor="ctr"/>
          <a:lstStyle/>
          <a:p>
            <a:endParaRPr lang="fr-FR"/>
          </a:p>
        </p:txBody>
      </p:sp>
      <p:sp>
        <p:nvSpPr>
          <p:cNvPr id="18460" name="AutoShape 28"/>
          <p:cNvSpPr>
            <a:spLocks noChangeArrowheads="1"/>
          </p:cNvSpPr>
          <p:nvPr/>
        </p:nvSpPr>
        <p:spPr bwMode="auto">
          <a:xfrm rot="10785096">
            <a:off x="6321425" y="5256213"/>
            <a:ext cx="1754188" cy="10668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18461" name="AutoShape 29"/>
          <p:cNvSpPr>
            <a:spLocks noChangeArrowheads="1"/>
          </p:cNvSpPr>
          <p:nvPr/>
        </p:nvSpPr>
        <p:spPr bwMode="auto">
          <a:xfrm rot="-5404561">
            <a:off x="1294607" y="4799806"/>
            <a:ext cx="990600" cy="190341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18462" name="AutoShape 30"/>
          <p:cNvSpPr>
            <a:spLocks noChangeArrowheads="1"/>
          </p:cNvSpPr>
          <p:nvPr/>
        </p:nvSpPr>
        <p:spPr bwMode="auto">
          <a:xfrm>
            <a:off x="1143000" y="304800"/>
            <a:ext cx="1600200" cy="11430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18463" name="AutoShape 31"/>
          <p:cNvSpPr>
            <a:spLocks noChangeArrowheads="1"/>
          </p:cNvSpPr>
          <p:nvPr/>
        </p:nvSpPr>
        <p:spPr bwMode="auto">
          <a:xfrm rot="5400000">
            <a:off x="6819900" y="38100"/>
            <a:ext cx="914400" cy="19050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fr-FR"/>
          </a:p>
        </p:txBody>
      </p:sp>
      <p:grpSp>
        <p:nvGrpSpPr>
          <p:cNvPr id="10" name="Group 38"/>
          <p:cNvGrpSpPr>
            <a:grpSpLocks/>
          </p:cNvGrpSpPr>
          <p:nvPr/>
        </p:nvGrpSpPr>
        <p:grpSpPr bwMode="auto">
          <a:xfrm>
            <a:off x="6324600" y="1447800"/>
            <a:ext cx="2667000" cy="1447800"/>
            <a:chOff x="3984" y="912"/>
            <a:chExt cx="1680" cy="912"/>
          </a:xfrm>
        </p:grpSpPr>
        <p:sp>
          <p:nvSpPr>
            <p:cNvPr id="18453" name="AutoShape 7"/>
            <p:cNvSpPr>
              <a:spLocks noChangeArrowheads="1"/>
            </p:cNvSpPr>
            <p:nvPr/>
          </p:nvSpPr>
          <p:spPr bwMode="auto">
            <a:xfrm>
              <a:off x="3984" y="912"/>
              <a:ext cx="1680" cy="672"/>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fr-FR"/>
            </a:p>
          </p:txBody>
        </p:sp>
        <p:sp>
          <p:nvSpPr>
            <p:cNvPr id="19" name="Text Box 13"/>
            <p:cNvSpPr txBox="1">
              <a:spLocks noChangeArrowheads="1"/>
            </p:cNvSpPr>
            <p:nvPr/>
          </p:nvSpPr>
          <p:spPr bwMode="auto">
            <a:xfrm>
              <a:off x="4080" y="1056"/>
              <a:ext cx="1536" cy="365"/>
            </a:xfrm>
            <a:prstGeom prst="rect">
              <a:avLst/>
            </a:prstGeom>
            <a:noFill/>
            <a:ln w="9525">
              <a:noFill/>
              <a:miter lim="800000"/>
              <a:headEnd/>
              <a:tailEnd/>
            </a:ln>
          </p:spPr>
          <p:txBody>
            <a:bodyPr>
              <a:spAutoFit/>
            </a:bodyPr>
            <a:lstStyle/>
            <a:p>
              <a:pPr algn="ctr">
                <a:spcBef>
                  <a:spcPct val="50000"/>
                </a:spcBef>
              </a:pPr>
              <a:r>
                <a:rPr lang="ar-SA" sz="3200" b="1">
                  <a:cs typeface="Times New Roman" pitchFamily="18" charset="0"/>
                </a:rPr>
                <a:t>السلوك المرغوب</a:t>
              </a:r>
              <a:endParaRPr lang="fr-FR" sz="3200" b="1">
                <a:cs typeface="Times New Roman" pitchFamily="18" charset="0"/>
              </a:endParaRPr>
            </a:p>
          </p:txBody>
        </p:sp>
        <p:sp>
          <p:nvSpPr>
            <p:cNvPr id="20" name="AutoShape 32"/>
            <p:cNvSpPr>
              <a:spLocks noChangeArrowheads="1"/>
            </p:cNvSpPr>
            <p:nvPr/>
          </p:nvSpPr>
          <p:spPr bwMode="auto">
            <a:xfrm>
              <a:off x="4704" y="1584"/>
              <a:ext cx="384" cy="240"/>
            </a:xfrm>
            <a:prstGeom prst="down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fr-F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18463"/>
                                        </p:tgtEl>
                                        <p:attrNameLst>
                                          <p:attrName>style.visibility</p:attrName>
                                        </p:attrNameLst>
                                      </p:cBhvr>
                                      <p:to>
                                        <p:strVal val="visible"/>
                                      </p:to>
                                    </p:set>
                                    <p:anim calcmode="lin" valueType="num">
                                      <p:cBhvr>
                                        <p:cTn id="12" dur="500" fill="hold"/>
                                        <p:tgtEl>
                                          <p:spTgt spid="18463"/>
                                        </p:tgtEl>
                                        <p:attrNameLst>
                                          <p:attrName>ppt_x</p:attrName>
                                        </p:attrNameLst>
                                      </p:cBhvr>
                                      <p:tavLst>
                                        <p:tav tm="0">
                                          <p:val>
                                            <p:strVal val="#ppt_x-#ppt_w/2"/>
                                          </p:val>
                                        </p:tav>
                                        <p:tav tm="100000">
                                          <p:val>
                                            <p:strVal val="#ppt_x"/>
                                          </p:val>
                                        </p:tav>
                                      </p:tavLst>
                                    </p:anim>
                                    <p:anim calcmode="lin" valueType="num">
                                      <p:cBhvr>
                                        <p:cTn id="13" dur="500" fill="hold"/>
                                        <p:tgtEl>
                                          <p:spTgt spid="18463"/>
                                        </p:tgtEl>
                                        <p:attrNameLst>
                                          <p:attrName>ppt_y</p:attrName>
                                        </p:attrNameLst>
                                      </p:cBhvr>
                                      <p:tavLst>
                                        <p:tav tm="0">
                                          <p:val>
                                            <p:strVal val="#ppt_y"/>
                                          </p:val>
                                        </p:tav>
                                        <p:tav tm="100000">
                                          <p:val>
                                            <p:strVal val="#ppt_y"/>
                                          </p:val>
                                        </p:tav>
                                      </p:tavLst>
                                    </p:anim>
                                    <p:anim calcmode="lin" valueType="num">
                                      <p:cBhvr>
                                        <p:cTn id="14" dur="500" fill="hold"/>
                                        <p:tgtEl>
                                          <p:spTgt spid="18463"/>
                                        </p:tgtEl>
                                        <p:attrNameLst>
                                          <p:attrName>ppt_w</p:attrName>
                                        </p:attrNameLst>
                                      </p:cBhvr>
                                      <p:tavLst>
                                        <p:tav tm="0">
                                          <p:val>
                                            <p:fltVal val="0"/>
                                          </p:val>
                                        </p:tav>
                                        <p:tav tm="100000">
                                          <p:val>
                                            <p:strVal val="#ppt_w"/>
                                          </p:val>
                                        </p:tav>
                                      </p:tavLst>
                                    </p:anim>
                                    <p:anim calcmode="lin" valueType="num">
                                      <p:cBhvr>
                                        <p:cTn id="15" dur="500" fill="hold"/>
                                        <p:tgtEl>
                                          <p:spTgt spid="18463"/>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1"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ppt_h/2"/>
                                          </p:val>
                                        </p:tav>
                                        <p:tav tm="100000">
                                          <p:val>
                                            <p:strVal val="#ppt_y"/>
                                          </p:val>
                                        </p:tav>
                                      </p:tavLst>
                                    </p:anim>
                                    <p:anim calcmode="lin" valueType="num">
                                      <p:cBhvr>
                                        <p:cTn id="22" dur="500" fill="hold"/>
                                        <p:tgtEl>
                                          <p:spTgt spid="10"/>
                                        </p:tgtEl>
                                        <p:attrNameLst>
                                          <p:attrName>ppt_w</p:attrName>
                                        </p:attrNameLst>
                                      </p:cBhvr>
                                      <p:tavLst>
                                        <p:tav tm="0">
                                          <p:val>
                                            <p:strVal val="#ppt_w"/>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1"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ppt_h/2"/>
                                          </p:val>
                                        </p:tav>
                                        <p:tav tm="100000">
                                          <p:val>
                                            <p:strVal val="#ppt_y"/>
                                          </p:val>
                                        </p:tav>
                                      </p:tavLst>
                                    </p:anim>
                                    <p:anim calcmode="lin" valueType="num">
                                      <p:cBhvr>
                                        <p:cTn id="30" dur="500" fill="hold"/>
                                        <p:tgtEl>
                                          <p:spTgt spid="4"/>
                                        </p:tgtEl>
                                        <p:attrNameLst>
                                          <p:attrName>ppt_w</p:attrName>
                                        </p:attrNameLst>
                                      </p:cBhvr>
                                      <p:tavLst>
                                        <p:tav tm="0">
                                          <p:val>
                                            <p:strVal val="#ppt_w"/>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1"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fill="hold"/>
                                        <p:tgtEl>
                                          <p:spTgt spid="5"/>
                                        </p:tgtEl>
                                        <p:attrNameLst>
                                          <p:attrName>ppt_x</p:attrName>
                                        </p:attrNameLst>
                                      </p:cBhvr>
                                      <p:tavLst>
                                        <p:tav tm="0">
                                          <p:val>
                                            <p:strVal val="#ppt_x"/>
                                          </p:val>
                                        </p:tav>
                                        <p:tav tm="100000">
                                          <p:val>
                                            <p:strVal val="#ppt_x"/>
                                          </p:val>
                                        </p:tav>
                                      </p:tavLst>
                                    </p:anim>
                                    <p:anim calcmode="lin" valueType="num">
                                      <p:cBhvr>
                                        <p:cTn id="37" dur="500" fill="hold"/>
                                        <p:tgtEl>
                                          <p:spTgt spid="5"/>
                                        </p:tgtEl>
                                        <p:attrNameLst>
                                          <p:attrName>ppt_y</p:attrName>
                                        </p:attrNameLst>
                                      </p:cBhvr>
                                      <p:tavLst>
                                        <p:tav tm="0">
                                          <p:val>
                                            <p:strVal val="#ppt_y-#ppt_h/2"/>
                                          </p:val>
                                        </p:tav>
                                        <p:tav tm="100000">
                                          <p:val>
                                            <p:strVal val="#ppt_y"/>
                                          </p:val>
                                        </p:tav>
                                      </p:tavLst>
                                    </p:anim>
                                    <p:anim calcmode="lin" valueType="num">
                                      <p:cBhvr>
                                        <p:cTn id="38" dur="500" fill="hold"/>
                                        <p:tgtEl>
                                          <p:spTgt spid="5"/>
                                        </p:tgtEl>
                                        <p:attrNameLst>
                                          <p:attrName>ppt_w</p:attrName>
                                        </p:attrNameLst>
                                      </p:cBhvr>
                                      <p:tavLst>
                                        <p:tav tm="0">
                                          <p:val>
                                            <p:strVal val="#ppt_w"/>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8460"/>
                                        </p:tgtEl>
                                        <p:attrNameLst>
                                          <p:attrName>style.visibility</p:attrName>
                                        </p:attrNameLst>
                                      </p:cBhvr>
                                      <p:to>
                                        <p:strVal val="visible"/>
                                      </p:to>
                                    </p:set>
                                    <p:anim calcmode="lin" valueType="num">
                                      <p:cBhvr>
                                        <p:cTn id="44" dur="500" fill="hold"/>
                                        <p:tgtEl>
                                          <p:spTgt spid="18460"/>
                                        </p:tgtEl>
                                        <p:attrNameLst>
                                          <p:attrName>ppt_x</p:attrName>
                                        </p:attrNameLst>
                                      </p:cBhvr>
                                      <p:tavLst>
                                        <p:tav tm="0">
                                          <p:val>
                                            <p:strVal val="#ppt_x"/>
                                          </p:val>
                                        </p:tav>
                                        <p:tav tm="100000">
                                          <p:val>
                                            <p:strVal val="#ppt_x"/>
                                          </p:val>
                                        </p:tav>
                                      </p:tavLst>
                                    </p:anim>
                                    <p:anim calcmode="lin" valueType="num">
                                      <p:cBhvr>
                                        <p:cTn id="45" dur="500" fill="hold"/>
                                        <p:tgtEl>
                                          <p:spTgt spid="18460"/>
                                        </p:tgtEl>
                                        <p:attrNameLst>
                                          <p:attrName>ppt_y</p:attrName>
                                        </p:attrNameLst>
                                      </p:cBhvr>
                                      <p:tavLst>
                                        <p:tav tm="0">
                                          <p:val>
                                            <p:strVal val="#ppt_y-#ppt_h/2"/>
                                          </p:val>
                                        </p:tav>
                                        <p:tav tm="100000">
                                          <p:val>
                                            <p:strVal val="#ppt_y"/>
                                          </p:val>
                                        </p:tav>
                                      </p:tavLst>
                                    </p:anim>
                                    <p:anim calcmode="lin" valueType="num">
                                      <p:cBhvr>
                                        <p:cTn id="46" dur="500" fill="hold"/>
                                        <p:tgtEl>
                                          <p:spTgt spid="18460"/>
                                        </p:tgtEl>
                                        <p:attrNameLst>
                                          <p:attrName>ppt_w</p:attrName>
                                        </p:attrNameLst>
                                      </p:cBhvr>
                                      <p:tavLst>
                                        <p:tav tm="0">
                                          <p:val>
                                            <p:strVal val="#ppt_w"/>
                                          </p:val>
                                        </p:tav>
                                        <p:tav tm="100000">
                                          <p:val>
                                            <p:strVal val="#ppt_w"/>
                                          </p:val>
                                        </p:tav>
                                      </p:tavLst>
                                    </p:anim>
                                    <p:anim calcmode="lin" valueType="num">
                                      <p:cBhvr>
                                        <p:cTn id="47" dur="500" fill="hold"/>
                                        <p:tgtEl>
                                          <p:spTgt spid="18460"/>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17" presetClass="entr" presetSubtype="2" fill="hold" nodeType="click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ppt_x</p:attrName>
                                        </p:attrNameLst>
                                      </p:cBhvr>
                                      <p:tavLst>
                                        <p:tav tm="0">
                                          <p:val>
                                            <p:strVal val="#ppt_x+#ppt_w/2"/>
                                          </p:val>
                                        </p:tav>
                                        <p:tav tm="100000">
                                          <p:val>
                                            <p:strVal val="#ppt_x"/>
                                          </p:val>
                                        </p:tav>
                                      </p:tavLst>
                                    </p:anim>
                                    <p:anim calcmode="lin" valueType="num">
                                      <p:cBhvr>
                                        <p:cTn id="53" dur="500" fill="hold"/>
                                        <p:tgtEl>
                                          <p:spTgt spid="3"/>
                                        </p:tgtEl>
                                        <p:attrNameLst>
                                          <p:attrName>ppt_y</p:attrName>
                                        </p:attrNameLst>
                                      </p:cBhvr>
                                      <p:tavLst>
                                        <p:tav tm="0">
                                          <p:val>
                                            <p:strVal val="#ppt_y"/>
                                          </p:val>
                                        </p:tav>
                                        <p:tav tm="100000">
                                          <p:val>
                                            <p:strVal val="#ppt_y"/>
                                          </p:val>
                                        </p:tav>
                                      </p:tavLst>
                                    </p:anim>
                                    <p:anim calcmode="lin" valueType="num">
                                      <p:cBhvr>
                                        <p:cTn id="54" dur="500" fill="hold"/>
                                        <p:tgtEl>
                                          <p:spTgt spid="3"/>
                                        </p:tgtEl>
                                        <p:attrNameLst>
                                          <p:attrName>ppt_w</p:attrName>
                                        </p:attrNameLst>
                                      </p:cBhvr>
                                      <p:tavLst>
                                        <p:tav tm="0">
                                          <p:val>
                                            <p:fltVal val="0"/>
                                          </p:val>
                                        </p:tav>
                                        <p:tav tm="100000">
                                          <p:val>
                                            <p:strVal val="#ppt_w"/>
                                          </p:val>
                                        </p:tav>
                                      </p:tavLst>
                                    </p:anim>
                                    <p:anim calcmode="lin" valueType="num">
                                      <p:cBhvr>
                                        <p:cTn id="55"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17" presetClass="entr" presetSubtype="2" fill="hold" grpId="0" nodeType="clickEffect">
                                  <p:stCondLst>
                                    <p:cond delay="0"/>
                                  </p:stCondLst>
                                  <p:childTnLst>
                                    <p:set>
                                      <p:cBhvr>
                                        <p:cTn id="59" dur="1" fill="hold">
                                          <p:stCondLst>
                                            <p:cond delay="0"/>
                                          </p:stCondLst>
                                        </p:cTn>
                                        <p:tgtEl>
                                          <p:spTgt spid="18461"/>
                                        </p:tgtEl>
                                        <p:attrNameLst>
                                          <p:attrName>style.visibility</p:attrName>
                                        </p:attrNameLst>
                                      </p:cBhvr>
                                      <p:to>
                                        <p:strVal val="visible"/>
                                      </p:to>
                                    </p:set>
                                    <p:anim calcmode="lin" valueType="num">
                                      <p:cBhvr>
                                        <p:cTn id="60" dur="500" fill="hold"/>
                                        <p:tgtEl>
                                          <p:spTgt spid="18461"/>
                                        </p:tgtEl>
                                        <p:attrNameLst>
                                          <p:attrName>ppt_x</p:attrName>
                                        </p:attrNameLst>
                                      </p:cBhvr>
                                      <p:tavLst>
                                        <p:tav tm="0">
                                          <p:val>
                                            <p:strVal val="#ppt_x+#ppt_w/2"/>
                                          </p:val>
                                        </p:tav>
                                        <p:tav tm="100000">
                                          <p:val>
                                            <p:strVal val="#ppt_x"/>
                                          </p:val>
                                        </p:tav>
                                      </p:tavLst>
                                    </p:anim>
                                    <p:anim calcmode="lin" valueType="num">
                                      <p:cBhvr>
                                        <p:cTn id="61" dur="500" fill="hold"/>
                                        <p:tgtEl>
                                          <p:spTgt spid="18461"/>
                                        </p:tgtEl>
                                        <p:attrNameLst>
                                          <p:attrName>ppt_y</p:attrName>
                                        </p:attrNameLst>
                                      </p:cBhvr>
                                      <p:tavLst>
                                        <p:tav tm="0">
                                          <p:val>
                                            <p:strVal val="#ppt_y"/>
                                          </p:val>
                                        </p:tav>
                                        <p:tav tm="100000">
                                          <p:val>
                                            <p:strVal val="#ppt_y"/>
                                          </p:val>
                                        </p:tav>
                                      </p:tavLst>
                                    </p:anim>
                                    <p:anim calcmode="lin" valueType="num">
                                      <p:cBhvr>
                                        <p:cTn id="62" dur="500" fill="hold"/>
                                        <p:tgtEl>
                                          <p:spTgt spid="18461"/>
                                        </p:tgtEl>
                                        <p:attrNameLst>
                                          <p:attrName>ppt_w</p:attrName>
                                        </p:attrNameLst>
                                      </p:cBhvr>
                                      <p:tavLst>
                                        <p:tav tm="0">
                                          <p:val>
                                            <p:fltVal val="0"/>
                                          </p:val>
                                        </p:tav>
                                        <p:tav tm="100000">
                                          <p:val>
                                            <p:strVal val="#ppt_w"/>
                                          </p:val>
                                        </p:tav>
                                      </p:tavLst>
                                    </p:anim>
                                    <p:anim calcmode="lin" valueType="num">
                                      <p:cBhvr>
                                        <p:cTn id="63" dur="500" fill="hold"/>
                                        <p:tgtEl>
                                          <p:spTgt spid="18461"/>
                                        </p:tgtEl>
                                        <p:attrNameLst>
                                          <p:attrName>ppt_h</p:attrName>
                                        </p:attrNameLst>
                                      </p:cBhvr>
                                      <p:tavLst>
                                        <p:tav tm="0">
                                          <p:val>
                                            <p:strVal val="#ppt_h"/>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17" presetClass="entr" presetSubtype="4" fill="hold" nodeType="click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ppt_h/2"/>
                                          </p:val>
                                        </p:tav>
                                        <p:tav tm="100000">
                                          <p:val>
                                            <p:strVal val="#ppt_y"/>
                                          </p:val>
                                        </p:tav>
                                      </p:tavLst>
                                    </p:anim>
                                    <p:anim calcmode="lin" valueType="num">
                                      <p:cBhvr>
                                        <p:cTn id="70" dur="500" fill="hold"/>
                                        <p:tgtEl>
                                          <p:spTgt spid="8"/>
                                        </p:tgtEl>
                                        <p:attrNameLst>
                                          <p:attrName>ppt_w</p:attrName>
                                        </p:attrNameLst>
                                      </p:cBhvr>
                                      <p:tavLst>
                                        <p:tav tm="0">
                                          <p:val>
                                            <p:strVal val="#ppt_w"/>
                                          </p:val>
                                        </p:tav>
                                        <p:tav tm="100000">
                                          <p:val>
                                            <p:strVal val="#ppt_w"/>
                                          </p:val>
                                        </p:tav>
                                      </p:tavLst>
                                    </p:anim>
                                    <p:anim calcmode="lin" valueType="num">
                                      <p:cBhvr>
                                        <p:cTn id="71"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17" presetClass="entr" presetSubtype="4" fill="hold" nodeType="click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500" fill="hold"/>
                                        <p:tgtEl>
                                          <p:spTgt spid="7"/>
                                        </p:tgtEl>
                                        <p:attrNameLst>
                                          <p:attrName>ppt_x</p:attrName>
                                        </p:attrNameLst>
                                      </p:cBhvr>
                                      <p:tavLst>
                                        <p:tav tm="0">
                                          <p:val>
                                            <p:strVal val="#ppt_x"/>
                                          </p:val>
                                        </p:tav>
                                        <p:tav tm="100000">
                                          <p:val>
                                            <p:strVal val="#ppt_x"/>
                                          </p:val>
                                        </p:tav>
                                      </p:tavLst>
                                    </p:anim>
                                    <p:anim calcmode="lin" valueType="num">
                                      <p:cBhvr>
                                        <p:cTn id="77" dur="500" fill="hold"/>
                                        <p:tgtEl>
                                          <p:spTgt spid="7"/>
                                        </p:tgtEl>
                                        <p:attrNameLst>
                                          <p:attrName>ppt_y</p:attrName>
                                        </p:attrNameLst>
                                      </p:cBhvr>
                                      <p:tavLst>
                                        <p:tav tm="0">
                                          <p:val>
                                            <p:strVal val="#ppt_y+#ppt_h/2"/>
                                          </p:val>
                                        </p:tav>
                                        <p:tav tm="100000">
                                          <p:val>
                                            <p:strVal val="#ppt_y"/>
                                          </p:val>
                                        </p:tav>
                                      </p:tavLst>
                                    </p:anim>
                                    <p:anim calcmode="lin" valueType="num">
                                      <p:cBhvr>
                                        <p:cTn id="78" dur="500" fill="hold"/>
                                        <p:tgtEl>
                                          <p:spTgt spid="7"/>
                                        </p:tgtEl>
                                        <p:attrNameLst>
                                          <p:attrName>ppt_w</p:attrName>
                                        </p:attrNameLst>
                                      </p:cBhvr>
                                      <p:tavLst>
                                        <p:tav tm="0">
                                          <p:val>
                                            <p:strVal val="#ppt_w"/>
                                          </p:val>
                                        </p:tav>
                                        <p:tav tm="100000">
                                          <p:val>
                                            <p:strVal val="#ppt_w"/>
                                          </p:val>
                                        </p:tav>
                                      </p:tavLst>
                                    </p:anim>
                                    <p:anim calcmode="lin" valueType="num">
                                      <p:cBhvr>
                                        <p:cTn id="79"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17" presetClass="entr" presetSubtype="4" fill="hold" nodeType="click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p:cTn id="84" dur="500" fill="hold"/>
                                        <p:tgtEl>
                                          <p:spTgt spid="6"/>
                                        </p:tgtEl>
                                        <p:attrNameLst>
                                          <p:attrName>ppt_x</p:attrName>
                                        </p:attrNameLst>
                                      </p:cBhvr>
                                      <p:tavLst>
                                        <p:tav tm="0">
                                          <p:val>
                                            <p:strVal val="#ppt_x"/>
                                          </p:val>
                                        </p:tav>
                                        <p:tav tm="100000">
                                          <p:val>
                                            <p:strVal val="#ppt_x"/>
                                          </p:val>
                                        </p:tav>
                                      </p:tavLst>
                                    </p:anim>
                                    <p:anim calcmode="lin" valueType="num">
                                      <p:cBhvr>
                                        <p:cTn id="85" dur="500" fill="hold"/>
                                        <p:tgtEl>
                                          <p:spTgt spid="6"/>
                                        </p:tgtEl>
                                        <p:attrNameLst>
                                          <p:attrName>ppt_y</p:attrName>
                                        </p:attrNameLst>
                                      </p:cBhvr>
                                      <p:tavLst>
                                        <p:tav tm="0">
                                          <p:val>
                                            <p:strVal val="#ppt_y+#ppt_h/2"/>
                                          </p:val>
                                        </p:tav>
                                        <p:tav tm="100000">
                                          <p:val>
                                            <p:strVal val="#ppt_y"/>
                                          </p:val>
                                        </p:tav>
                                      </p:tavLst>
                                    </p:anim>
                                    <p:anim calcmode="lin" valueType="num">
                                      <p:cBhvr>
                                        <p:cTn id="86" dur="500" fill="hold"/>
                                        <p:tgtEl>
                                          <p:spTgt spid="6"/>
                                        </p:tgtEl>
                                        <p:attrNameLst>
                                          <p:attrName>ppt_w</p:attrName>
                                        </p:attrNameLst>
                                      </p:cBhvr>
                                      <p:tavLst>
                                        <p:tav tm="0">
                                          <p:val>
                                            <p:strVal val="#ppt_w"/>
                                          </p:val>
                                        </p:tav>
                                        <p:tav tm="100000">
                                          <p:val>
                                            <p:strVal val="#ppt_w"/>
                                          </p:val>
                                        </p:tav>
                                      </p:tavLst>
                                    </p:anim>
                                    <p:anim calcmode="lin" valueType="num">
                                      <p:cBhvr>
                                        <p:cTn id="87"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88" fill="hold">
                      <p:stCondLst>
                        <p:cond delay="indefinite"/>
                      </p:stCondLst>
                      <p:childTnLst>
                        <p:par>
                          <p:cTn id="89" fill="hold">
                            <p:stCondLst>
                              <p:cond delay="0"/>
                            </p:stCondLst>
                            <p:childTnLst>
                              <p:par>
                                <p:cTn id="90" presetID="17" presetClass="entr" presetSubtype="4" fill="hold" grpId="0" nodeType="clickEffect">
                                  <p:stCondLst>
                                    <p:cond delay="0"/>
                                  </p:stCondLst>
                                  <p:childTnLst>
                                    <p:set>
                                      <p:cBhvr>
                                        <p:cTn id="91" dur="1" fill="hold">
                                          <p:stCondLst>
                                            <p:cond delay="0"/>
                                          </p:stCondLst>
                                        </p:cTn>
                                        <p:tgtEl>
                                          <p:spTgt spid="18462"/>
                                        </p:tgtEl>
                                        <p:attrNameLst>
                                          <p:attrName>style.visibility</p:attrName>
                                        </p:attrNameLst>
                                      </p:cBhvr>
                                      <p:to>
                                        <p:strVal val="visible"/>
                                      </p:to>
                                    </p:set>
                                    <p:anim calcmode="lin" valueType="num">
                                      <p:cBhvr>
                                        <p:cTn id="92" dur="500" fill="hold"/>
                                        <p:tgtEl>
                                          <p:spTgt spid="18462"/>
                                        </p:tgtEl>
                                        <p:attrNameLst>
                                          <p:attrName>ppt_x</p:attrName>
                                        </p:attrNameLst>
                                      </p:cBhvr>
                                      <p:tavLst>
                                        <p:tav tm="0">
                                          <p:val>
                                            <p:strVal val="#ppt_x"/>
                                          </p:val>
                                        </p:tav>
                                        <p:tav tm="100000">
                                          <p:val>
                                            <p:strVal val="#ppt_x"/>
                                          </p:val>
                                        </p:tav>
                                      </p:tavLst>
                                    </p:anim>
                                    <p:anim calcmode="lin" valueType="num">
                                      <p:cBhvr>
                                        <p:cTn id="93" dur="500" fill="hold"/>
                                        <p:tgtEl>
                                          <p:spTgt spid="18462"/>
                                        </p:tgtEl>
                                        <p:attrNameLst>
                                          <p:attrName>ppt_y</p:attrName>
                                        </p:attrNameLst>
                                      </p:cBhvr>
                                      <p:tavLst>
                                        <p:tav tm="0">
                                          <p:val>
                                            <p:strVal val="#ppt_y+#ppt_h/2"/>
                                          </p:val>
                                        </p:tav>
                                        <p:tav tm="100000">
                                          <p:val>
                                            <p:strVal val="#ppt_y"/>
                                          </p:val>
                                        </p:tav>
                                      </p:tavLst>
                                    </p:anim>
                                    <p:anim calcmode="lin" valueType="num">
                                      <p:cBhvr>
                                        <p:cTn id="94" dur="500" fill="hold"/>
                                        <p:tgtEl>
                                          <p:spTgt spid="18462"/>
                                        </p:tgtEl>
                                        <p:attrNameLst>
                                          <p:attrName>ppt_w</p:attrName>
                                        </p:attrNameLst>
                                      </p:cBhvr>
                                      <p:tavLst>
                                        <p:tav tm="0">
                                          <p:val>
                                            <p:strVal val="#ppt_w"/>
                                          </p:val>
                                        </p:tav>
                                        <p:tav tm="100000">
                                          <p:val>
                                            <p:strVal val="#ppt_w"/>
                                          </p:val>
                                        </p:tav>
                                      </p:tavLst>
                                    </p:anim>
                                    <p:anim calcmode="lin" valueType="num">
                                      <p:cBhvr>
                                        <p:cTn id="95" dur="500" fill="hold"/>
                                        <p:tgtEl>
                                          <p:spTgt spid="18462"/>
                                        </p:tgtEl>
                                        <p:attrNameLst>
                                          <p:attrName>ppt_h</p:attrName>
                                        </p:attrNameLst>
                                      </p:cBhvr>
                                      <p:tavLst>
                                        <p:tav tm="0">
                                          <p:val>
                                            <p:fltVal val="0"/>
                                          </p:val>
                                        </p:tav>
                                        <p:tav tm="100000">
                                          <p:val>
                                            <p:strVal val="#ppt_h"/>
                                          </p:val>
                                        </p:tav>
                                      </p:tavLst>
                                    </p:anim>
                                  </p:childTnLst>
                                </p:cTn>
                              </p:par>
                            </p:childTnLst>
                          </p:cTn>
                        </p:par>
                      </p:childTnLst>
                    </p:cTn>
                  </p:par>
                  <p:par>
                    <p:cTn id="96" fill="hold">
                      <p:stCondLst>
                        <p:cond delay="indefinite"/>
                      </p:stCondLst>
                      <p:childTnLst>
                        <p:par>
                          <p:cTn id="97" fill="hold">
                            <p:stCondLst>
                              <p:cond delay="0"/>
                            </p:stCondLst>
                            <p:childTnLst>
                              <p:par>
                                <p:cTn id="98" presetID="17" presetClass="entr" presetSubtype="10" fill="hold" nodeType="click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p:cTn id="100" dur="500" fill="hold"/>
                                        <p:tgtEl>
                                          <p:spTgt spid="9"/>
                                        </p:tgtEl>
                                        <p:attrNameLst>
                                          <p:attrName>ppt_w</p:attrName>
                                        </p:attrNameLst>
                                      </p:cBhvr>
                                      <p:tavLst>
                                        <p:tav tm="0">
                                          <p:val>
                                            <p:fltVal val="0"/>
                                          </p:val>
                                        </p:tav>
                                        <p:tav tm="100000">
                                          <p:val>
                                            <p:strVal val="#ppt_w"/>
                                          </p:val>
                                        </p:tav>
                                      </p:tavLst>
                                    </p:anim>
                                    <p:anim calcmode="lin" valueType="num">
                                      <p:cBhvr>
                                        <p:cTn id="101"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2" fill="hold">
                      <p:stCondLst>
                        <p:cond delay="indefinite"/>
                      </p:stCondLst>
                      <p:childTnLst>
                        <p:par>
                          <p:cTn id="103" fill="hold">
                            <p:stCondLst>
                              <p:cond delay="0"/>
                            </p:stCondLst>
                            <p:childTnLst>
                              <p:par>
                                <p:cTn id="104" presetID="17" presetClass="entr" presetSubtype="10" fill="hold" grpId="0" nodeType="clickEffect">
                                  <p:stCondLst>
                                    <p:cond delay="0"/>
                                  </p:stCondLst>
                                  <p:childTnLst>
                                    <p:set>
                                      <p:cBhvr>
                                        <p:cTn id="105" dur="1" fill="hold">
                                          <p:stCondLst>
                                            <p:cond delay="0"/>
                                          </p:stCondLst>
                                        </p:cTn>
                                        <p:tgtEl>
                                          <p:spTgt spid="18457"/>
                                        </p:tgtEl>
                                        <p:attrNameLst>
                                          <p:attrName>style.visibility</p:attrName>
                                        </p:attrNameLst>
                                      </p:cBhvr>
                                      <p:to>
                                        <p:strVal val="visible"/>
                                      </p:to>
                                    </p:set>
                                    <p:anim calcmode="lin" valueType="num">
                                      <p:cBhvr>
                                        <p:cTn id="106" dur="500" fill="hold"/>
                                        <p:tgtEl>
                                          <p:spTgt spid="18457"/>
                                        </p:tgtEl>
                                        <p:attrNameLst>
                                          <p:attrName>ppt_w</p:attrName>
                                        </p:attrNameLst>
                                      </p:cBhvr>
                                      <p:tavLst>
                                        <p:tav tm="0">
                                          <p:val>
                                            <p:fltVal val="0"/>
                                          </p:val>
                                        </p:tav>
                                        <p:tav tm="100000">
                                          <p:val>
                                            <p:strVal val="#ppt_w"/>
                                          </p:val>
                                        </p:tav>
                                      </p:tavLst>
                                    </p:anim>
                                    <p:anim calcmode="lin" valueType="num">
                                      <p:cBhvr>
                                        <p:cTn id="107" dur="500" fill="hold"/>
                                        <p:tgtEl>
                                          <p:spTgt spid="18457"/>
                                        </p:tgtEl>
                                        <p:attrNameLst>
                                          <p:attrName>ppt_h</p:attrName>
                                        </p:attrNameLst>
                                      </p:cBhvr>
                                      <p:tavLst>
                                        <p:tav tm="0">
                                          <p:val>
                                            <p:strVal val="#ppt_h"/>
                                          </p:val>
                                        </p:tav>
                                        <p:tav tm="100000">
                                          <p:val>
                                            <p:strVal val="#ppt_h"/>
                                          </p:val>
                                        </p:tav>
                                      </p:tavLst>
                                    </p:anim>
                                  </p:childTnLst>
                                </p:cTn>
                              </p:par>
                            </p:childTnLst>
                          </p:cTn>
                        </p:par>
                        <p:par>
                          <p:cTn id="108" fill="hold">
                            <p:stCondLst>
                              <p:cond delay="500"/>
                            </p:stCondLst>
                            <p:childTnLst>
                              <p:par>
                                <p:cTn id="109" presetID="17" presetClass="entr" presetSubtype="10" fill="hold" grpId="0" nodeType="afterEffect">
                                  <p:stCondLst>
                                    <p:cond delay="0"/>
                                  </p:stCondLst>
                                  <p:childTnLst>
                                    <p:set>
                                      <p:cBhvr>
                                        <p:cTn id="110" dur="1" fill="hold">
                                          <p:stCondLst>
                                            <p:cond delay="0"/>
                                          </p:stCondLst>
                                        </p:cTn>
                                        <p:tgtEl>
                                          <p:spTgt spid="18458"/>
                                        </p:tgtEl>
                                        <p:attrNameLst>
                                          <p:attrName>style.visibility</p:attrName>
                                        </p:attrNameLst>
                                      </p:cBhvr>
                                      <p:to>
                                        <p:strVal val="visible"/>
                                      </p:to>
                                    </p:set>
                                    <p:anim calcmode="lin" valueType="num">
                                      <p:cBhvr>
                                        <p:cTn id="111" dur="500" fill="hold"/>
                                        <p:tgtEl>
                                          <p:spTgt spid="18458"/>
                                        </p:tgtEl>
                                        <p:attrNameLst>
                                          <p:attrName>ppt_w</p:attrName>
                                        </p:attrNameLst>
                                      </p:cBhvr>
                                      <p:tavLst>
                                        <p:tav tm="0">
                                          <p:val>
                                            <p:fltVal val="0"/>
                                          </p:val>
                                        </p:tav>
                                        <p:tav tm="100000">
                                          <p:val>
                                            <p:strVal val="#ppt_w"/>
                                          </p:val>
                                        </p:tav>
                                      </p:tavLst>
                                    </p:anim>
                                    <p:anim calcmode="lin" valueType="num">
                                      <p:cBhvr>
                                        <p:cTn id="112" dur="500" fill="hold"/>
                                        <p:tgtEl>
                                          <p:spTgt spid="18458"/>
                                        </p:tgtEl>
                                        <p:attrNameLst>
                                          <p:attrName>ppt_h</p:attrName>
                                        </p:attrNameLst>
                                      </p:cBhvr>
                                      <p:tavLst>
                                        <p:tav tm="0">
                                          <p:val>
                                            <p:strVal val="#ppt_h"/>
                                          </p:val>
                                        </p:tav>
                                        <p:tav tm="100000">
                                          <p:val>
                                            <p:strVal val="#ppt_h"/>
                                          </p:val>
                                        </p:tav>
                                      </p:tavLst>
                                    </p:anim>
                                  </p:childTnLst>
                                </p:cTn>
                              </p:par>
                            </p:childTnLst>
                          </p:cTn>
                        </p:par>
                        <p:par>
                          <p:cTn id="113" fill="hold">
                            <p:stCondLst>
                              <p:cond delay="1000"/>
                            </p:stCondLst>
                            <p:childTnLst>
                              <p:par>
                                <p:cTn id="114" presetID="17" presetClass="entr" presetSubtype="10" fill="hold" grpId="0" nodeType="afterEffect">
                                  <p:stCondLst>
                                    <p:cond delay="0"/>
                                  </p:stCondLst>
                                  <p:childTnLst>
                                    <p:set>
                                      <p:cBhvr>
                                        <p:cTn id="115" dur="1" fill="hold">
                                          <p:stCondLst>
                                            <p:cond delay="0"/>
                                          </p:stCondLst>
                                        </p:cTn>
                                        <p:tgtEl>
                                          <p:spTgt spid="18459"/>
                                        </p:tgtEl>
                                        <p:attrNameLst>
                                          <p:attrName>style.visibility</p:attrName>
                                        </p:attrNameLst>
                                      </p:cBhvr>
                                      <p:to>
                                        <p:strVal val="visible"/>
                                      </p:to>
                                    </p:set>
                                    <p:anim calcmode="lin" valueType="num">
                                      <p:cBhvr>
                                        <p:cTn id="116" dur="500" fill="hold"/>
                                        <p:tgtEl>
                                          <p:spTgt spid="18459"/>
                                        </p:tgtEl>
                                        <p:attrNameLst>
                                          <p:attrName>ppt_w</p:attrName>
                                        </p:attrNameLst>
                                      </p:cBhvr>
                                      <p:tavLst>
                                        <p:tav tm="0">
                                          <p:val>
                                            <p:fltVal val="0"/>
                                          </p:val>
                                        </p:tav>
                                        <p:tav tm="100000">
                                          <p:val>
                                            <p:strVal val="#ppt_w"/>
                                          </p:val>
                                        </p:tav>
                                      </p:tavLst>
                                    </p:anim>
                                    <p:anim calcmode="lin" valueType="num">
                                      <p:cBhvr>
                                        <p:cTn id="117" dur="500" fill="hold"/>
                                        <p:tgtEl>
                                          <p:spTgt spid="18459"/>
                                        </p:tgtEl>
                                        <p:attrNameLst>
                                          <p:attrName>ppt_h</p:attrName>
                                        </p:attrNameLst>
                                      </p:cBhvr>
                                      <p:tavLst>
                                        <p:tav tm="0">
                                          <p:val>
                                            <p:strVal val="#ppt_h"/>
                                          </p:val>
                                        </p:tav>
                                        <p:tav tm="100000">
                                          <p:val>
                                            <p:strVal val="#ppt_h"/>
                                          </p:val>
                                        </p:tav>
                                      </p:tavLst>
                                    </p:anim>
                                  </p:childTnLst>
                                </p:cTn>
                              </p:par>
                            </p:childTnLst>
                          </p:cTn>
                        </p:par>
                        <p:par>
                          <p:cTn id="118" fill="hold">
                            <p:stCondLst>
                              <p:cond delay="1500"/>
                            </p:stCondLst>
                            <p:childTnLst>
                              <p:par>
                                <p:cTn id="119" presetID="17" presetClass="entr" presetSubtype="10" fill="hold" grpId="0" nodeType="afterEffect">
                                  <p:stCondLst>
                                    <p:cond delay="0"/>
                                  </p:stCondLst>
                                  <p:childTnLst>
                                    <p:set>
                                      <p:cBhvr>
                                        <p:cTn id="120" dur="1" fill="hold">
                                          <p:stCondLst>
                                            <p:cond delay="0"/>
                                          </p:stCondLst>
                                        </p:cTn>
                                        <p:tgtEl>
                                          <p:spTgt spid="18454"/>
                                        </p:tgtEl>
                                        <p:attrNameLst>
                                          <p:attrName>style.visibility</p:attrName>
                                        </p:attrNameLst>
                                      </p:cBhvr>
                                      <p:to>
                                        <p:strVal val="visible"/>
                                      </p:to>
                                    </p:set>
                                    <p:anim calcmode="lin" valueType="num">
                                      <p:cBhvr>
                                        <p:cTn id="121" dur="500" fill="hold"/>
                                        <p:tgtEl>
                                          <p:spTgt spid="18454"/>
                                        </p:tgtEl>
                                        <p:attrNameLst>
                                          <p:attrName>ppt_w</p:attrName>
                                        </p:attrNameLst>
                                      </p:cBhvr>
                                      <p:tavLst>
                                        <p:tav tm="0">
                                          <p:val>
                                            <p:fltVal val="0"/>
                                          </p:val>
                                        </p:tav>
                                        <p:tav tm="100000">
                                          <p:val>
                                            <p:strVal val="#ppt_w"/>
                                          </p:val>
                                        </p:tav>
                                      </p:tavLst>
                                    </p:anim>
                                    <p:anim calcmode="lin" valueType="num">
                                      <p:cBhvr>
                                        <p:cTn id="122" dur="500" fill="hold"/>
                                        <p:tgtEl>
                                          <p:spTgt spid="18454"/>
                                        </p:tgtEl>
                                        <p:attrNameLst>
                                          <p:attrName>ppt_h</p:attrName>
                                        </p:attrNameLst>
                                      </p:cBhvr>
                                      <p:tavLst>
                                        <p:tav tm="0">
                                          <p:val>
                                            <p:strVal val="#ppt_h"/>
                                          </p:val>
                                        </p:tav>
                                        <p:tav tm="100000">
                                          <p:val>
                                            <p:strVal val="#ppt_h"/>
                                          </p:val>
                                        </p:tav>
                                      </p:tavLst>
                                    </p:anim>
                                  </p:childTnLst>
                                </p:cTn>
                              </p:par>
                            </p:childTnLst>
                          </p:cTn>
                        </p:par>
                        <p:par>
                          <p:cTn id="123" fill="hold">
                            <p:stCondLst>
                              <p:cond delay="2000"/>
                            </p:stCondLst>
                            <p:childTnLst>
                              <p:par>
                                <p:cTn id="124" presetID="17" presetClass="entr" presetSubtype="10" fill="hold" grpId="0" nodeType="afterEffect">
                                  <p:stCondLst>
                                    <p:cond delay="0"/>
                                  </p:stCondLst>
                                  <p:childTnLst>
                                    <p:set>
                                      <p:cBhvr>
                                        <p:cTn id="125" dur="1" fill="hold">
                                          <p:stCondLst>
                                            <p:cond delay="0"/>
                                          </p:stCondLst>
                                        </p:cTn>
                                        <p:tgtEl>
                                          <p:spTgt spid="18455"/>
                                        </p:tgtEl>
                                        <p:attrNameLst>
                                          <p:attrName>style.visibility</p:attrName>
                                        </p:attrNameLst>
                                      </p:cBhvr>
                                      <p:to>
                                        <p:strVal val="visible"/>
                                      </p:to>
                                    </p:set>
                                    <p:anim calcmode="lin" valueType="num">
                                      <p:cBhvr>
                                        <p:cTn id="126" dur="500" fill="hold"/>
                                        <p:tgtEl>
                                          <p:spTgt spid="18455"/>
                                        </p:tgtEl>
                                        <p:attrNameLst>
                                          <p:attrName>ppt_w</p:attrName>
                                        </p:attrNameLst>
                                      </p:cBhvr>
                                      <p:tavLst>
                                        <p:tav tm="0">
                                          <p:val>
                                            <p:fltVal val="0"/>
                                          </p:val>
                                        </p:tav>
                                        <p:tav tm="100000">
                                          <p:val>
                                            <p:strVal val="#ppt_w"/>
                                          </p:val>
                                        </p:tav>
                                      </p:tavLst>
                                    </p:anim>
                                    <p:anim calcmode="lin" valueType="num">
                                      <p:cBhvr>
                                        <p:cTn id="127" dur="500" fill="hold"/>
                                        <p:tgtEl>
                                          <p:spTgt spid="18455"/>
                                        </p:tgtEl>
                                        <p:attrNameLst>
                                          <p:attrName>ppt_h</p:attrName>
                                        </p:attrNameLst>
                                      </p:cBhvr>
                                      <p:tavLst>
                                        <p:tav tm="0">
                                          <p:val>
                                            <p:strVal val="#ppt_h"/>
                                          </p:val>
                                        </p:tav>
                                        <p:tav tm="100000">
                                          <p:val>
                                            <p:strVal val="#ppt_h"/>
                                          </p:val>
                                        </p:tav>
                                      </p:tavLst>
                                    </p:anim>
                                  </p:childTnLst>
                                </p:cTn>
                              </p:par>
                            </p:childTnLst>
                          </p:cTn>
                        </p:par>
                        <p:par>
                          <p:cTn id="128" fill="hold">
                            <p:stCondLst>
                              <p:cond delay="2500"/>
                            </p:stCondLst>
                            <p:childTnLst>
                              <p:par>
                                <p:cTn id="129" presetID="17" presetClass="entr" presetSubtype="10" fill="hold" grpId="0" nodeType="afterEffect">
                                  <p:stCondLst>
                                    <p:cond delay="0"/>
                                  </p:stCondLst>
                                  <p:childTnLst>
                                    <p:set>
                                      <p:cBhvr>
                                        <p:cTn id="130" dur="1" fill="hold">
                                          <p:stCondLst>
                                            <p:cond delay="0"/>
                                          </p:stCondLst>
                                        </p:cTn>
                                        <p:tgtEl>
                                          <p:spTgt spid="18456"/>
                                        </p:tgtEl>
                                        <p:attrNameLst>
                                          <p:attrName>style.visibility</p:attrName>
                                        </p:attrNameLst>
                                      </p:cBhvr>
                                      <p:to>
                                        <p:strVal val="visible"/>
                                      </p:to>
                                    </p:set>
                                    <p:anim calcmode="lin" valueType="num">
                                      <p:cBhvr>
                                        <p:cTn id="131" dur="500" fill="hold"/>
                                        <p:tgtEl>
                                          <p:spTgt spid="18456"/>
                                        </p:tgtEl>
                                        <p:attrNameLst>
                                          <p:attrName>ppt_w</p:attrName>
                                        </p:attrNameLst>
                                      </p:cBhvr>
                                      <p:tavLst>
                                        <p:tav tm="0">
                                          <p:val>
                                            <p:fltVal val="0"/>
                                          </p:val>
                                        </p:tav>
                                        <p:tav tm="100000">
                                          <p:val>
                                            <p:strVal val="#ppt_w"/>
                                          </p:val>
                                        </p:tav>
                                      </p:tavLst>
                                    </p:anim>
                                    <p:anim calcmode="lin" valueType="num">
                                      <p:cBhvr>
                                        <p:cTn id="132" dur="500" fill="hold"/>
                                        <p:tgtEl>
                                          <p:spTgt spid="184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4" grpId="0" animBg="1"/>
      <p:bldP spid="18455" grpId="0" animBg="1"/>
      <p:bldP spid="18456" grpId="0" animBg="1"/>
      <p:bldP spid="18457" grpId="0" animBg="1"/>
      <p:bldP spid="18458" grpId="0" animBg="1"/>
      <p:bldP spid="18459" grpId="0" animBg="1"/>
      <p:bldP spid="18460" grpId="0" animBg="1"/>
      <p:bldP spid="18461" grpId="0" animBg="1"/>
      <p:bldP spid="18462" grpId="0" animBg="1"/>
      <p:bldP spid="1846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0" y="1219200"/>
            <a:ext cx="8839200" cy="1200329"/>
          </a:xfrm>
          <a:prstGeom prst="rect">
            <a:avLst/>
          </a:prstGeom>
          <a:noFill/>
          <a:ln w="9525">
            <a:noFill/>
            <a:miter lim="800000"/>
            <a:headEnd/>
            <a:tailEnd/>
          </a:ln>
        </p:spPr>
        <p:txBody>
          <a:bodyPr>
            <a:spAutoFit/>
          </a:bodyPr>
          <a:lstStyle/>
          <a:p>
            <a:pPr algn="r" rtl="1">
              <a:spcBef>
                <a:spcPct val="50000"/>
              </a:spcBef>
              <a:buFontTx/>
              <a:buBlip>
                <a:blip r:embed="rId4"/>
              </a:buBlip>
            </a:pPr>
            <a:r>
              <a:rPr lang="ar-SA" sz="2800" b="1" dirty="0">
                <a:cs typeface="Times New Roman" pitchFamily="18" charset="0"/>
              </a:rPr>
              <a:t> </a:t>
            </a:r>
            <a:r>
              <a:rPr lang="ar-SA" sz="3600" b="1" dirty="0">
                <a:cs typeface="Times New Roman" pitchFamily="18" charset="0"/>
              </a:rPr>
              <a:t>يعتبر هذا النموذج من أكثر النماذج </a:t>
            </a:r>
            <a:r>
              <a:rPr lang="ar-SA" sz="3600" b="1" dirty="0"/>
              <a:t>استعمالاًً</a:t>
            </a:r>
            <a:r>
              <a:rPr lang="ar-SA" sz="3600" b="1" dirty="0">
                <a:cs typeface="Times New Roman" pitchFamily="18" charset="0"/>
              </a:rPr>
              <a:t> وبساطة في التطبيق</a:t>
            </a:r>
            <a:r>
              <a:rPr lang="ar-SA" sz="3600" b="1" dirty="0" smtClean="0">
                <a:cs typeface="Times New Roman" pitchFamily="18" charset="0"/>
              </a:rPr>
              <a:t>.</a:t>
            </a:r>
            <a:endParaRPr lang="ar-SA" sz="3600" b="1" dirty="0">
              <a:cs typeface="Times New Roman" pitchFamily="18" charset="0"/>
            </a:endParaRPr>
          </a:p>
        </p:txBody>
      </p:sp>
      <p:sp>
        <p:nvSpPr>
          <p:cNvPr id="3" name="Rectangle 2"/>
          <p:cNvSpPr/>
          <p:nvPr/>
        </p:nvSpPr>
        <p:spPr>
          <a:xfrm>
            <a:off x="428596" y="4214818"/>
            <a:ext cx="8429684" cy="1200329"/>
          </a:xfrm>
          <a:prstGeom prst="rect">
            <a:avLst/>
          </a:prstGeom>
        </p:spPr>
        <p:txBody>
          <a:bodyPr wrap="square">
            <a:spAutoFit/>
          </a:bodyPr>
          <a:lstStyle/>
          <a:p>
            <a:pPr algn="just" rtl="1">
              <a:spcBef>
                <a:spcPct val="50000"/>
              </a:spcBef>
              <a:buFontTx/>
              <a:buBlip>
                <a:blip r:embed="rId4"/>
              </a:buBlip>
            </a:pPr>
            <a:r>
              <a:rPr lang="ar-SA" b="1" dirty="0" smtClean="0">
                <a:cs typeface="Times New Roman" pitchFamily="18" charset="0"/>
              </a:rPr>
              <a:t> </a:t>
            </a:r>
            <a:r>
              <a:rPr lang="ar-SA" sz="3600" b="1" dirty="0" smtClean="0">
                <a:cs typeface="Times New Roman" pitchFamily="18" charset="0"/>
              </a:rPr>
              <a:t>تتسلسل هذه الخطوات منطقياًً للوصول إلى تلبية </a:t>
            </a:r>
            <a:r>
              <a:rPr lang="fr-FR" sz="3600" b="1" dirty="0" smtClean="0">
                <a:cs typeface="Times New Roman" pitchFamily="18" charset="0"/>
              </a:rPr>
              <a:t>    </a:t>
            </a:r>
            <a:r>
              <a:rPr lang="ar-SA" sz="3600" b="1" dirty="0" smtClean="0">
                <a:cs typeface="Times New Roman" pitchFamily="18" charset="0"/>
              </a:rPr>
              <a:t>حاجات المؤسسات.</a:t>
            </a:r>
            <a:endParaRPr lang="fr-FR" sz="3600" b="1" dirty="0" smtClean="0">
              <a:cs typeface="Times New Roman" pitchFamily="18" charset="0"/>
            </a:endParaRPr>
          </a:p>
        </p:txBody>
      </p:sp>
      <p:sp>
        <p:nvSpPr>
          <p:cNvPr id="4" name="Rectangle 3"/>
          <p:cNvSpPr/>
          <p:nvPr/>
        </p:nvSpPr>
        <p:spPr>
          <a:xfrm>
            <a:off x="214282" y="2786058"/>
            <a:ext cx="8715436" cy="1200329"/>
          </a:xfrm>
          <a:prstGeom prst="rect">
            <a:avLst/>
          </a:prstGeom>
        </p:spPr>
        <p:txBody>
          <a:bodyPr wrap="square">
            <a:spAutoFit/>
          </a:bodyPr>
          <a:lstStyle/>
          <a:p>
            <a:pPr algn="just" rtl="1">
              <a:spcBef>
                <a:spcPct val="50000"/>
              </a:spcBef>
              <a:buFontTx/>
              <a:buBlip>
                <a:blip r:embed="rId4"/>
              </a:buBlip>
            </a:pPr>
            <a:r>
              <a:rPr lang="ar-SA" sz="3600" b="1" dirty="0" smtClean="0">
                <a:cs typeface="Times New Roman" pitchFamily="18" charset="0"/>
              </a:rPr>
              <a:t> يلاحظ تأكيد هذا النموذج على ( إرجاع الأثر المستمر) بين العمليات كافة</a:t>
            </a:r>
            <a:r>
              <a:rPr lang="ar-SA" b="1" dirty="0" smtClean="0">
                <a:cs typeface="Times New Roman" pitchFamily="18" charset="0"/>
              </a:rPr>
              <a:t>.</a:t>
            </a:r>
            <a:endParaRPr lang="ar-SA" b="1" dirty="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ipe(up)">
                                      <p:cBhvr>
                                        <p:cTn id="7" dur="500"/>
                                        <p:tgtEl>
                                          <p:spTgt spid="19458"/>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builtIn="1"/>
                                        </p:tgtEl>
                                      </p:cMediaNode>
                                    </p:audio>
                                  </p:sub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4"/>
                                        </p:tgtEl>
                                        <p:attrNameLst>
                                          <p:attrName>style.visibility</p:attrName>
                                        </p:attrNameLst>
                                      </p:cBhvr>
                                      <p:to>
                                        <p:strVal val="visible"/>
                                      </p:to>
                                    </p:set>
                                    <p:anim calcmode="discrete" valueType="clr">
                                      <p:cBhvr override="childStyle">
                                        <p:cTn id="12"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4"/>
                                        </p:tgtEl>
                                        <p:attrNameLst>
                                          <p:attrName>fillcolor</p:attrName>
                                        </p:attrNameLst>
                                      </p:cBhvr>
                                      <p:tavLst>
                                        <p:tav tm="0">
                                          <p:val>
                                            <p:clrVal>
                                              <a:schemeClr val="accent2"/>
                                            </p:clrVal>
                                          </p:val>
                                        </p:tav>
                                        <p:tav tm="50000">
                                          <p:val>
                                            <p:clrVal>
                                              <a:schemeClr val="hlink"/>
                                            </p:clrVal>
                                          </p:val>
                                        </p:tav>
                                      </p:tavLst>
                                    </p:anim>
                                    <p:set>
                                      <p:cBhvr>
                                        <p:cTn id="14" dur="80"/>
                                        <p:tgtEl>
                                          <p:spTgt spid="4"/>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3"/>
                                        </p:tgtEl>
                                        <p:attrNameLst>
                                          <p:attrName>style.visibility</p:attrName>
                                        </p:attrNameLst>
                                      </p:cBhvr>
                                      <p:to>
                                        <p:strVal val="visible"/>
                                      </p:to>
                                    </p:set>
                                    <p:anim calcmode="discrete" valueType="clr">
                                      <p:cBhvr override="childStyle">
                                        <p:cTn id="19"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
                                        </p:tgtEl>
                                        <p:attrNameLst>
                                          <p:attrName>fillcolor</p:attrName>
                                        </p:attrNameLst>
                                      </p:cBhvr>
                                      <p:tavLst>
                                        <p:tav tm="0">
                                          <p:val>
                                            <p:clrVal>
                                              <a:schemeClr val="accent2"/>
                                            </p:clrVal>
                                          </p:val>
                                        </p:tav>
                                        <p:tav tm="50000">
                                          <p:val>
                                            <p:clrVal>
                                              <a:schemeClr val="hlink"/>
                                            </p:clrVal>
                                          </p:val>
                                        </p:tav>
                                      </p:tavLst>
                                    </p:anim>
                                    <p:set>
                                      <p:cBhvr>
                                        <p:cTn id="21"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Text Box 5"/>
          <p:cNvSpPr txBox="1">
            <a:spLocks noChangeArrowheads="1"/>
          </p:cNvSpPr>
          <p:nvPr/>
        </p:nvSpPr>
        <p:spPr bwMode="auto">
          <a:xfrm>
            <a:off x="2000250" y="571500"/>
            <a:ext cx="6215063" cy="646113"/>
          </a:xfrm>
          <a:prstGeom prst="rect">
            <a:avLst/>
          </a:prstGeom>
          <a:noFill/>
          <a:ln w="9525">
            <a:noFill/>
            <a:miter lim="800000"/>
            <a:headEnd/>
            <a:tailEnd/>
          </a:ln>
        </p:spPr>
        <p:txBody>
          <a:bodyPr>
            <a:spAutoFit/>
          </a:bodyPr>
          <a:lstStyle/>
          <a:p>
            <a:pPr algn="ctr">
              <a:spcBef>
                <a:spcPct val="50000"/>
              </a:spcBef>
            </a:pPr>
            <a:r>
              <a:rPr lang="ar-SA" sz="3600" b="1">
                <a:cs typeface="Times New Roman" pitchFamily="18" charset="0"/>
              </a:rPr>
              <a:t>تحليل احتياج</a:t>
            </a:r>
            <a:r>
              <a:rPr lang="ar-DZ" sz="3600" b="1">
                <a:cs typeface="Times New Roman" pitchFamily="18" charset="0"/>
              </a:rPr>
              <a:t>ات</a:t>
            </a:r>
            <a:r>
              <a:rPr lang="ar-SA" sz="3600" b="1">
                <a:cs typeface="Times New Roman" pitchFamily="18" charset="0"/>
              </a:rPr>
              <a:t> :</a:t>
            </a:r>
            <a:endParaRPr lang="fr-FR" sz="3600" b="1">
              <a:cs typeface="Times New Roman" pitchFamily="18" charset="0"/>
            </a:endParaRPr>
          </a:p>
        </p:txBody>
      </p:sp>
      <p:sp>
        <p:nvSpPr>
          <p:cNvPr id="20487" name="Text Box 7"/>
          <p:cNvSpPr txBox="1">
            <a:spLocks noChangeArrowheads="1"/>
          </p:cNvSpPr>
          <p:nvPr/>
        </p:nvSpPr>
        <p:spPr bwMode="auto">
          <a:xfrm>
            <a:off x="642938" y="2000251"/>
            <a:ext cx="7772400" cy="584775"/>
          </a:xfrm>
          <a:prstGeom prst="rect">
            <a:avLst/>
          </a:prstGeom>
          <a:noFill/>
          <a:ln w="9525">
            <a:noFill/>
            <a:miter lim="800000"/>
            <a:headEnd/>
            <a:tailEnd/>
          </a:ln>
        </p:spPr>
        <p:txBody>
          <a:bodyPr wrap="square">
            <a:spAutoFit/>
          </a:bodyPr>
          <a:lstStyle/>
          <a:p>
            <a:pPr algn="r" rtl="1">
              <a:spcBef>
                <a:spcPct val="50000"/>
              </a:spcBef>
              <a:buFontTx/>
              <a:buBlip>
                <a:blip r:embed="rId4"/>
              </a:buBlip>
            </a:pPr>
            <a:r>
              <a:rPr lang="ar-SA" sz="3200" b="1" dirty="0">
                <a:cs typeface="Times New Roman" pitchFamily="18" charset="0"/>
              </a:rPr>
              <a:t> هل البرنامج </a:t>
            </a:r>
            <a:r>
              <a:rPr lang="ar-SA" sz="3200" b="1" dirty="0" err="1">
                <a:cs typeface="Times New Roman" pitchFamily="18" charset="0"/>
              </a:rPr>
              <a:t>يت</a:t>
            </a:r>
            <a:r>
              <a:rPr lang="ar-DZ" sz="3200" b="1" dirty="0">
                <a:cs typeface="Times New Roman" pitchFamily="18" charset="0"/>
              </a:rPr>
              <a:t>لاءم</a:t>
            </a:r>
            <a:r>
              <a:rPr lang="ar-SA" sz="3200" b="1" dirty="0">
                <a:cs typeface="Times New Roman" pitchFamily="18" charset="0"/>
              </a:rPr>
              <a:t> مع متطلبات تطوير العمل</a:t>
            </a:r>
            <a:r>
              <a:rPr lang="ar-SA" sz="3200" b="1" dirty="0" smtClean="0">
                <a:cs typeface="Times New Roman" pitchFamily="18" charset="0"/>
              </a:rPr>
              <a:t>؟</a:t>
            </a:r>
            <a:endParaRPr lang="ar-SA" sz="3200" b="1" dirty="0">
              <a:cs typeface="Times New Roman" pitchFamily="18" charset="0"/>
            </a:endParaRPr>
          </a:p>
        </p:txBody>
      </p:sp>
      <p:sp>
        <p:nvSpPr>
          <p:cNvPr id="5" name="Rectangle 4"/>
          <p:cNvSpPr/>
          <p:nvPr/>
        </p:nvSpPr>
        <p:spPr>
          <a:xfrm>
            <a:off x="1571636" y="4000504"/>
            <a:ext cx="6786578" cy="584775"/>
          </a:xfrm>
          <a:prstGeom prst="rect">
            <a:avLst/>
          </a:prstGeom>
        </p:spPr>
        <p:txBody>
          <a:bodyPr wrap="square">
            <a:spAutoFit/>
          </a:bodyPr>
          <a:lstStyle/>
          <a:p>
            <a:pPr algn="r" rtl="1">
              <a:spcBef>
                <a:spcPct val="50000"/>
              </a:spcBef>
              <a:buFontTx/>
              <a:buBlip>
                <a:blip r:embed="rId4"/>
              </a:buBlip>
            </a:pPr>
            <a:r>
              <a:rPr lang="ar-SA" b="1" dirty="0" smtClean="0">
                <a:cs typeface="Times New Roman" pitchFamily="18" charset="0"/>
              </a:rPr>
              <a:t> </a:t>
            </a:r>
            <a:r>
              <a:rPr lang="ar-SA" sz="3200" b="1" dirty="0">
                <a:cs typeface="Times New Roman" pitchFamily="18" charset="0"/>
              </a:rPr>
              <a:t>هل يرتبط بالمشكلة أم بالظاهرة المحيطة </a:t>
            </a:r>
            <a:r>
              <a:rPr lang="ar-SA" sz="3200" b="1" dirty="0" err="1">
                <a:cs typeface="Times New Roman" pitchFamily="18" charset="0"/>
              </a:rPr>
              <a:t>بها</a:t>
            </a:r>
            <a:r>
              <a:rPr lang="ar-SA" sz="3200" b="1" dirty="0">
                <a:cs typeface="Times New Roman" pitchFamily="18" charset="0"/>
              </a:rPr>
              <a:t> </a:t>
            </a:r>
            <a:r>
              <a:rPr lang="ar-SA" b="1" dirty="0" smtClean="0">
                <a:cs typeface="Times New Roman" pitchFamily="18" charset="0"/>
              </a:rPr>
              <a:t>؟</a:t>
            </a:r>
            <a:endParaRPr lang="ar-SA" b="1" dirty="0">
              <a:cs typeface="Times New Roman" pitchFamily="18" charset="0"/>
            </a:endParaRPr>
          </a:p>
        </p:txBody>
      </p:sp>
      <p:sp>
        <p:nvSpPr>
          <p:cNvPr id="6" name="Rectangle 5"/>
          <p:cNvSpPr/>
          <p:nvPr/>
        </p:nvSpPr>
        <p:spPr>
          <a:xfrm>
            <a:off x="3857652" y="4929198"/>
            <a:ext cx="4572000" cy="584775"/>
          </a:xfrm>
          <a:prstGeom prst="rect">
            <a:avLst/>
          </a:prstGeom>
        </p:spPr>
        <p:txBody>
          <a:bodyPr>
            <a:spAutoFit/>
          </a:bodyPr>
          <a:lstStyle/>
          <a:p>
            <a:pPr algn="r" rtl="1">
              <a:spcBef>
                <a:spcPct val="50000"/>
              </a:spcBef>
              <a:buBlip>
                <a:blip r:embed="rId4"/>
              </a:buBlip>
            </a:pPr>
            <a:r>
              <a:rPr lang="ar-SA" sz="3200" b="1" dirty="0">
                <a:cs typeface="Times New Roman" pitchFamily="18" charset="0"/>
              </a:rPr>
              <a:t>هل يوفر فرص </a:t>
            </a:r>
            <a:r>
              <a:rPr lang="ar-SA" sz="3200" b="1" dirty="0" err="1">
                <a:cs typeface="Times New Roman" pitchFamily="18" charset="0"/>
              </a:rPr>
              <a:t>و</a:t>
            </a:r>
            <a:r>
              <a:rPr lang="ar-SA" sz="3200" b="1" dirty="0">
                <a:cs typeface="Times New Roman" pitchFamily="18" charset="0"/>
              </a:rPr>
              <a:t> إمكانيات</a:t>
            </a:r>
            <a:r>
              <a:rPr lang="ar-SA" b="1" dirty="0" smtClean="0">
                <a:cs typeface="Times New Roman" pitchFamily="18" charset="0"/>
              </a:rPr>
              <a:t>؟</a:t>
            </a:r>
            <a:endParaRPr lang="fr-FR" dirty="0" smtClean="0"/>
          </a:p>
        </p:txBody>
      </p:sp>
      <p:sp>
        <p:nvSpPr>
          <p:cNvPr id="7" name="Rectangle 6"/>
          <p:cNvSpPr/>
          <p:nvPr/>
        </p:nvSpPr>
        <p:spPr>
          <a:xfrm>
            <a:off x="3224194" y="3198168"/>
            <a:ext cx="5134019" cy="584775"/>
          </a:xfrm>
          <a:prstGeom prst="rect">
            <a:avLst/>
          </a:prstGeom>
        </p:spPr>
        <p:txBody>
          <a:bodyPr wrap="square">
            <a:spAutoFit/>
          </a:bodyPr>
          <a:lstStyle/>
          <a:p>
            <a:pPr algn="r" rtl="1">
              <a:spcBef>
                <a:spcPct val="50000"/>
              </a:spcBef>
              <a:buFontTx/>
              <a:buBlip>
                <a:blip r:embed="rId4"/>
              </a:buBlip>
            </a:pPr>
            <a:r>
              <a:rPr lang="ar-SA" sz="3200" b="1" dirty="0">
                <a:cs typeface="Times New Roman" pitchFamily="18" charset="0"/>
              </a:rPr>
              <a:t> هل يحل مشكلة قائمة </a:t>
            </a:r>
            <a:r>
              <a:rPr lang="ar-SA" b="1" dirty="0" smtClean="0">
                <a:cs typeface="Times New Roman" pitchFamily="18" charset="0"/>
              </a:rPr>
              <a:t>؟</a:t>
            </a:r>
            <a:endParaRPr lang="ar-SA" b="1" dirty="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0485"/>
                                        </p:tgtEl>
                                        <p:attrNameLst>
                                          <p:attrName>style.visibility</p:attrName>
                                        </p:attrNameLst>
                                      </p:cBhvr>
                                      <p:to>
                                        <p:strVal val="visible"/>
                                      </p:to>
                                    </p:set>
                                    <p:animEffect transition="in" filter="blinds(horizontal)">
                                      <p:cBhvr>
                                        <p:cTn id="7" dur="500"/>
                                        <p:tgtEl>
                                          <p:spTgt spid="2048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0487"/>
                                        </p:tgtEl>
                                        <p:attrNameLst>
                                          <p:attrName>style.visibility</p:attrName>
                                        </p:attrNameLst>
                                      </p:cBhvr>
                                      <p:to>
                                        <p:strVal val="visible"/>
                                      </p:to>
                                    </p:set>
                                    <p:animEffect transition="in" filter="wipe(up)">
                                      <p:cBhvr>
                                        <p:cTn id="12" dur="500"/>
                                        <p:tgtEl>
                                          <p:spTgt spid="20487"/>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builtIn="1"/>
                                        </p:tgtEl>
                                      </p:cMediaNode>
                                    </p:audio>
                                  </p:sub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 calcmode="lin" valueType="num">
                                      <p:cBhvr>
                                        <p:cTn id="33" dur="500" fill="hold"/>
                                        <p:tgtEl>
                                          <p:spTgt spid="6"/>
                                        </p:tgtEl>
                                        <p:attrNameLst>
                                          <p:attrName>style.rotation</p:attrName>
                                        </p:attrNameLst>
                                      </p:cBhvr>
                                      <p:tavLst>
                                        <p:tav tm="0">
                                          <p:val>
                                            <p:fltVal val="360"/>
                                          </p:val>
                                        </p:tav>
                                        <p:tav tm="100000">
                                          <p:val>
                                            <p:fltVal val="0"/>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utoUpdateAnimBg="0"/>
      <p:bldP spid="20487" grpId="0" autoUpdateAnimBg="0"/>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762000" y="228600"/>
            <a:ext cx="7772400" cy="685800"/>
          </a:xfrm>
          <a:solidFill>
            <a:srgbClr val="CCECFF"/>
          </a:solidFill>
          <a:ln>
            <a:solidFill>
              <a:srgbClr val="FF3300"/>
            </a:solidFill>
          </a:ln>
          <a:effectLst>
            <a:outerShdw dist="35921" dir="2700000" algn="ctr" rotWithShape="0">
              <a:srgbClr val="FFFF99"/>
            </a:outerShdw>
          </a:effectLst>
        </p:spPr>
        <p:txBody>
          <a:bodyPr/>
          <a:lstStyle/>
          <a:p>
            <a:pPr eaLnBrk="1" hangingPunct="1">
              <a:defRPr/>
            </a:pPr>
            <a:r>
              <a:rPr lang="ar-SA" b="0" dirty="0" smtClean="0">
                <a:effectLst>
                  <a:outerShdw blurRad="38100" dist="38100" dir="2700000" algn="tl">
                    <a:srgbClr val="FFFFFF"/>
                  </a:outerShdw>
                </a:effectLst>
              </a:rPr>
              <a:t>تحديد الاحتياجات </a:t>
            </a:r>
            <a:r>
              <a:rPr lang="ar-DZ" b="0" dirty="0" smtClean="0">
                <a:effectLst>
                  <a:outerShdw blurRad="38100" dist="38100" dir="2700000" algn="tl">
                    <a:srgbClr val="FFFFFF"/>
                  </a:outerShdw>
                </a:effectLst>
                <a:cs typeface="Arial" charset="0"/>
              </a:rPr>
              <a:t>التكوينية</a:t>
            </a:r>
            <a:endParaRPr lang="en-US" b="0" dirty="0" smtClean="0">
              <a:effectLst>
                <a:outerShdw blurRad="38100" dist="38100" dir="2700000" algn="tl">
                  <a:srgbClr val="FFFFFF"/>
                </a:outerShdw>
              </a:effectLst>
              <a:cs typeface="Arial" charset="0"/>
            </a:endParaRPr>
          </a:p>
        </p:txBody>
      </p:sp>
      <p:sp>
        <p:nvSpPr>
          <p:cNvPr id="73731" name="AutoShape 3"/>
          <p:cNvSpPr>
            <a:spLocks noChangeArrowheads="1"/>
          </p:cNvSpPr>
          <p:nvPr/>
        </p:nvSpPr>
        <p:spPr bwMode="auto">
          <a:xfrm>
            <a:off x="5786438" y="1000125"/>
            <a:ext cx="3143250" cy="1528763"/>
          </a:xfrm>
          <a:prstGeom prst="wedgeEllipseCallout">
            <a:avLst>
              <a:gd name="adj1" fmla="val -52273"/>
              <a:gd name="adj2" fmla="val 70602"/>
            </a:avLst>
          </a:prstGeom>
          <a:solidFill>
            <a:srgbClr val="FFFF99"/>
          </a:solidFill>
          <a:ln w="9525">
            <a:miter lim="800000"/>
            <a:headEnd/>
            <a:tailEnd/>
          </a:ln>
          <a:scene3d>
            <a:camera prst="legacyObliqueBottomLeft"/>
            <a:lightRig rig="legacyFlat4" dir="b"/>
          </a:scene3d>
          <a:sp3d extrusionH="430200" prstMaterial="legacyMatte">
            <a:bevelT w="13500" h="13500" prst="angle"/>
            <a:bevelB w="13500" h="13500" prst="angle"/>
            <a:extrusionClr>
              <a:srgbClr val="FFFF99"/>
            </a:extrusionClr>
          </a:sp3d>
        </p:spPr>
        <p:txBody>
          <a:bodyPr wrap="none" anchor="ctr">
            <a:flatTx/>
          </a:bodyPr>
          <a:lstStyle/>
          <a:p>
            <a:pPr algn="ctr" rtl="1" eaLnBrk="0" hangingPunct="0"/>
            <a:endParaRPr lang="en-US" b="1">
              <a:cs typeface="Tahoma (Arabic)" pitchFamily="42" charset="-78"/>
            </a:endParaRPr>
          </a:p>
          <a:p>
            <a:pPr algn="ctr" rtl="1" eaLnBrk="0" hangingPunct="0"/>
            <a:r>
              <a:rPr lang="ar-DZ" b="1">
                <a:cs typeface="Times New Roman" pitchFamily="18" charset="0"/>
              </a:rPr>
              <a:t>  </a:t>
            </a:r>
            <a:r>
              <a:rPr lang="ar-SA" b="1">
                <a:cs typeface="Times New Roman" pitchFamily="18" charset="0"/>
              </a:rPr>
              <a:t>تحليل</a:t>
            </a:r>
            <a:r>
              <a:rPr lang="ar-SA">
                <a:cs typeface="Times New Roman" pitchFamily="18" charset="0"/>
              </a:rPr>
              <a:t> </a:t>
            </a:r>
            <a:r>
              <a:rPr lang="ar-SA" b="1">
                <a:cs typeface="Times New Roman" pitchFamily="18" charset="0"/>
              </a:rPr>
              <a:t>التنظيم</a:t>
            </a:r>
            <a:r>
              <a:rPr lang="ar-DZ" b="1">
                <a:cs typeface="Times New Roman" pitchFamily="18" charset="0"/>
              </a:rPr>
              <a:t> والطرائق الجديدة</a:t>
            </a:r>
            <a:r>
              <a:rPr lang="en-US"/>
              <a:t> </a:t>
            </a:r>
          </a:p>
          <a:p>
            <a:pPr algn="ctr" rtl="1" eaLnBrk="0" hangingPunct="0"/>
            <a:endParaRPr lang="en-US"/>
          </a:p>
        </p:txBody>
      </p:sp>
      <p:sp>
        <p:nvSpPr>
          <p:cNvPr id="73732" name="AutoShape 4"/>
          <p:cNvSpPr>
            <a:spLocks noChangeArrowheads="1"/>
          </p:cNvSpPr>
          <p:nvPr/>
        </p:nvSpPr>
        <p:spPr bwMode="auto">
          <a:xfrm>
            <a:off x="304800" y="4648200"/>
            <a:ext cx="2209800" cy="1600200"/>
          </a:xfrm>
          <a:prstGeom prst="wedgeEllipseCallout">
            <a:avLst>
              <a:gd name="adj1" fmla="val 87069"/>
              <a:gd name="adj2" fmla="val -57343"/>
            </a:avLst>
          </a:prstGeom>
          <a:solidFill>
            <a:srgbClr val="CCECFF"/>
          </a:solidFill>
          <a:ln w="9525">
            <a:miter lim="800000"/>
            <a:headEnd/>
            <a:tailEnd/>
          </a:ln>
          <a:scene3d>
            <a:camera prst="legacyObliqueTopLeft"/>
            <a:lightRig rig="legacyFlat4" dir="t"/>
          </a:scene3d>
          <a:sp3d extrusionH="430200" prstMaterial="legacyMatte">
            <a:bevelT w="13500" h="13500" prst="angle"/>
            <a:bevelB w="13500" h="13500" prst="angle"/>
            <a:extrusionClr>
              <a:srgbClr val="CCECFF"/>
            </a:extrusionClr>
          </a:sp3d>
        </p:spPr>
        <p:txBody>
          <a:bodyPr wrap="none" anchor="ctr">
            <a:flatTx/>
          </a:bodyPr>
          <a:lstStyle/>
          <a:p>
            <a:pPr algn="ctr" rtl="1" eaLnBrk="0" hangingPunct="0"/>
            <a:endParaRPr lang="en-US" b="1">
              <a:cs typeface="Tahoma (Arabic)" pitchFamily="42" charset="-78"/>
            </a:endParaRPr>
          </a:p>
          <a:p>
            <a:pPr algn="ctr" rtl="1" eaLnBrk="0" hangingPunct="0"/>
            <a:r>
              <a:rPr lang="ar-SA" b="1">
                <a:cs typeface="Tahoma (Arabic)" pitchFamily="42" charset="-78"/>
              </a:rPr>
              <a:t>تحليل العمل</a:t>
            </a:r>
            <a:endParaRPr lang="en-US"/>
          </a:p>
          <a:p>
            <a:pPr algn="ctr" rtl="1" eaLnBrk="0" hangingPunct="0"/>
            <a:endParaRPr lang="en-US"/>
          </a:p>
        </p:txBody>
      </p:sp>
      <p:sp>
        <p:nvSpPr>
          <p:cNvPr id="73733" name="AutoShape 5"/>
          <p:cNvSpPr>
            <a:spLocks noChangeArrowheads="1"/>
          </p:cNvSpPr>
          <p:nvPr/>
        </p:nvSpPr>
        <p:spPr bwMode="auto">
          <a:xfrm>
            <a:off x="6477000" y="4800600"/>
            <a:ext cx="2209800" cy="1600200"/>
          </a:xfrm>
          <a:prstGeom prst="wedgeEllipseCallout">
            <a:avLst>
              <a:gd name="adj1" fmla="val -82759"/>
              <a:gd name="adj2" fmla="val -62102"/>
            </a:avLst>
          </a:prstGeom>
          <a:solidFill>
            <a:srgbClr val="CCECFF"/>
          </a:solidFill>
          <a:ln w="9525">
            <a:miter lim="800000"/>
            <a:headEnd/>
            <a:tailEnd/>
          </a:ln>
          <a:scene3d>
            <a:camera prst="legacyObliqueTopLeft"/>
            <a:lightRig rig="legacyFlat4" dir="t"/>
          </a:scene3d>
          <a:sp3d extrusionH="430200" prstMaterial="legacyMatte">
            <a:bevelT w="13500" h="13500" prst="angle"/>
            <a:bevelB w="13500" h="13500" prst="angle"/>
            <a:extrusionClr>
              <a:srgbClr val="CCECFF"/>
            </a:extrusionClr>
          </a:sp3d>
        </p:spPr>
        <p:txBody>
          <a:bodyPr wrap="none" anchor="ctr">
            <a:flatTx/>
          </a:bodyPr>
          <a:lstStyle/>
          <a:p>
            <a:pPr algn="ctr" rtl="1" eaLnBrk="0" hangingPunct="0"/>
            <a:endParaRPr lang="en-US" b="1">
              <a:cs typeface="Tahoma (Arabic)" pitchFamily="42" charset="-78"/>
            </a:endParaRPr>
          </a:p>
          <a:p>
            <a:pPr algn="ctr" rtl="1" eaLnBrk="0" hangingPunct="0"/>
            <a:r>
              <a:rPr lang="ar-SA" b="1">
                <a:cs typeface="Tahoma (Arabic)" pitchFamily="42" charset="-78"/>
              </a:rPr>
              <a:t>تحليل الفرد</a:t>
            </a:r>
            <a:endParaRPr lang="en-US" b="1">
              <a:cs typeface="Tahoma (Arabic)" pitchFamily="42" charset="-78"/>
            </a:endParaRPr>
          </a:p>
          <a:p>
            <a:pPr algn="ctr" rtl="1" eaLnBrk="0" hangingPunct="0"/>
            <a:endParaRPr lang="en-US" b="1">
              <a:cs typeface="Tahoma (Arabic)" pitchFamily="42" charset="-78"/>
            </a:endParaRPr>
          </a:p>
        </p:txBody>
      </p:sp>
      <p:sp>
        <p:nvSpPr>
          <p:cNvPr id="73734" name="AutoShape 6"/>
          <p:cNvSpPr>
            <a:spLocks noChangeArrowheads="1"/>
          </p:cNvSpPr>
          <p:nvPr/>
        </p:nvSpPr>
        <p:spPr bwMode="auto">
          <a:xfrm>
            <a:off x="2819400" y="2286000"/>
            <a:ext cx="3810000" cy="3124200"/>
          </a:xfrm>
          <a:prstGeom prst="irregularSeal2">
            <a:avLst/>
          </a:prstGeom>
          <a:solidFill>
            <a:srgbClr val="FFFF99"/>
          </a:solidFill>
          <a:ln w="9525">
            <a:solidFill>
              <a:schemeClr val="tx1"/>
            </a:solidFill>
            <a:miter lim="800000"/>
            <a:headEnd/>
            <a:tailEnd/>
          </a:ln>
          <a:effectLst/>
        </p:spPr>
        <p:txBody>
          <a:bodyPr wrap="none" anchor="ctr"/>
          <a:lstStyle/>
          <a:p>
            <a:pPr algn="ctr" rtl="1" eaLnBrk="0" hangingPunct="0">
              <a:defRPr/>
            </a:pPr>
            <a:r>
              <a:rPr lang="ar-SA" sz="3200" b="1">
                <a:solidFill>
                  <a:srgbClr val="FF0066"/>
                </a:solidFill>
                <a:effectLst>
                  <a:outerShdw blurRad="38100" dist="38100" dir="2700000" algn="tl">
                    <a:srgbClr val="000000"/>
                  </a:outerShdw>
                </a:effectLst>
                <a:cs typeface="Monotype Koufi" pitchFamily="10" charset="-78"/>
              </a:rPr>
              <a:t>كفاءة وفاعلية</a:t>
            </a:r>
            <a:r>
              <a:rPr lang="en-US" sz="3200" b="1">
                <a:solidFill>
                  <a:srgbClr val="FF0066"/>
                </a:solidFill>
                <a:effectLst>
                  <a:outerShdw blurRad="38100" dist="38100" dir="2700000" algn="tl">
                    <a:srgbClr val="000000"/>
                  </a:outerShdw>
                </a:effectLst>
                <a:cs typeface="Monotype Koufi" pitchFamily="10" charset="-78"/>
              </a:rPr>
              <a:t> </a:t>
            </a:r>
          </a:p>
          <a:p>
            <a:pPr algn="ctr" rtl="1" eaLnBrk="0" hangingPunct="0">
              <a:defRPr/>
            </a:pPr>
            <a:r>
              <a:rPr lang="ar-DZ" sz="3200" b="1">
                <a:solidFill>
                  <a:srgbClr val="FF0066"/>
                </a:solidFill>
                <a:effectLst>
                  <a:outerShdw blurRad="38100" dist="38100" dir="2700000" algn="tl">
                    <a:srgbClr val="000000"/>
                  </a:outerShdw>
                </a:effectLst>
                <a:cs typeface="Monotype Koufi" pitchFamily="10" charset="-78"/>
              </a:rPr>
              <a:t>التكوين</a:t>
            </a:r>
            <a:endParaRPr lang="en-US"/>
          </a:p>
        </p:txBody>
      </p:sp>
      <p:sp>
        <p:nvSpPr>
          <p:cNvPr id="73735" name="AutoShape 7"/>
          <p:cNvSpPr>
            <a:spLocks noChangeArrowheads="1"/>
          </p:cNvSpPr>
          <p:nvPr/>
        </p:nvSpPr>
        <p:spPr bwMode="auto">
          <a:xfrm>
            <a:off x="914400" y="990600"/>
            <a:ext cx="3733800" cy="1066800"/>
          </a:xfrm>
          <a:prstGeom prst="cloudCallout">
            <a:avLst>
              <a:gd name="adj1" fmla="val 92472"/>
              <a:gd name="adj2" fmla="val 31102"/>
            </a:avLst>
          </a:prstGeom>
          <a:solidFill>
            <a:schemeClr val="accent1"/>
          </a:solidFill>
          <a:ln w="9525">
            <a:solidFill>
              <a:srgbClr val="3399FF"/>
            </a:solidFill>
            <a:round/>
            <a:headEnd/>
            <a:tailEnd/>
          </a:ln>
          <a:effectLst/>
        </p:spPr>
        <p:txBody>
          <a:bodyPr wrap="none" anchor="ctr"/>
          <a:lstStyle/>
          <a:p>
            <a:pPr algn="ctr" rtl="1" eaLnBrk="0" hangingPunct="0">
              <a:defRPr/>
            </a:pPr>
            <a:r>
              <a:rPr lang="ar-SA" b="1">
                <a:solidFill>
                  <a:srgbClr val="0000FF"/>
                </a:solidFill>
                <a:effectLst>
                  <a:outerShdw blurRad="38100" dist="38100" dir="2700000" algn="tl">
                    <a:srgbClr val="000000"/>
                  </a:outerShdw>
                </a:effectLst>
              </a:rPr>
              <a:t>ما هو الاحتياج </a:t>
            </a:r>
            <a:r>
              <a:rPr lang="ar-DZ" b="1">
                <a:solidFill>
                  <a:srgbClr val="0000FF"/>
                </a:solidFill>
                <a:effectLst>
                  <a:outerShdw blurRad="38100" dist="38100" dir="2700000" algn="tl">
                    <a:srgbClr val="000000"/>
                  </a:outerShdw>
                </a:effectLst>
                <a:cs typeface="Times New Roman" pitchFamily="18" charset="0"/>
              </a:rPr>
              <a:t>التكويني</a:t>
            </a:r>
            <a:endParaRPr lang="en-US">
              <a:cs typeface="Times New Roman" pitchFamily="18" charset="0"/>
            </a:endParaRPr>
          </a:p>
        </p:txBody>
      </p:sp>
      <p:sp>
        <p:nvSpPr>
          <p:cNvPr id="73736" name="AutoShape 8"/>
          <p:cNvSpPr>
            <a:spLocks noChangeArrowheads="1"/>
          </p:cNvSpPr>
          <p:nvPr/>
        </p:nvSpPr>
        <p:spPr bwMode="auto">
          <a:xfrm>
            <a:off x="6019800" y="3200400"/>
            <a:ext cx="3124200" cy="1066800"/>
          </a:xfrm>
          <a:prstGeom prst="cloudCallout">
            <a:avLst>
              <a:gd name="adj1" fmla="val -1676"/>
              <a:gd name="adj2" fmla="val 122171"/>
            </a:avLst>
          </a:prstGeom>
          <a:solidFill>
            <a:schemeClr val="accent1"/>
          </a:solidFill>
          <a:ln w="9525">
            <a:solidFill>
              <a:srgbClr val="3399FF"/>
            </a:solidFill>
            <a:round/>
            <a:headEnd/>
            <a:tailEnd/>
          </a:ln>
          <a:effectLst/>
        </p:spPr>
        <p:txBody>
          <a:bodyPr wrap="none" anchor="ctr"/>
          <a:lstStyle/>
          <a:p>
            <a:pPr algn="ctr" eaLnBrk="0" hangingPunct="0">
              <a:defRPr/>
            </a:pPr>
            <a:r>
              <a:rPr lang="ar-SA" b="1">
                <a:solidFill>
                  <a:srgbClr val="0000FF"/>
                </a:solidFill>
                <a:effectLst>
                  <a:outerShdw blurRad="38100" dist="38100" dir="2700000" algn="tl">
                    <a:srgbClr val="000000"/>
                  </a:outerShdw>
                </a:effectLst>
              </a:rPr>
              <a:t>من  الذي يحتاج </a:t>
            </a:r>
            <a:r>
              <a:rPr lang="ar-DZ" b="1">
                <a:solidFill>
                  <a:srgbClr val="0000FF"/>
                </a:solidFill>
                <a:effectLst>
                  <a:outerShdw blurRad="38100" dist="38100" dir="2700000" algn="tl">
                    <a:srgbClr val="000000"/>
                  </a:outerShdw>
                </a:effectLst>
                <a:cs typeface="Times New Roman" pitchFamily="18" charset="0"/>
              </a:rPr>
              <a:t>التكوين</a:t>
            </a:r>
            <a:endParaRPr lang="en-US">
              <a:cs typeface="Times New Roman" pitchFamily="18" charset="0"/>
            </a:endParaRPr>
          </a:p>
        </p:txBody>
      </p:sp>
      <p:sp>
        <p:nvSpPr>
          <p:cNvPr id="73737" name="AutoShape 9"/>
          <p:cNvSpPr>
            <a:spLocks noChangeArrowheads="1"/>
          </p:cNvSpPr>
          <p:nvPr/>
        </p:nvSpPr>
        <p:spPr bwMode="auto">
          <a:xfrm>
            <a:off x="152400" y="2667000"/>
            <a:ext cx="2895600" cy="914400"/>
          </a:xfrm>
          <a:prstGeom prst="cloudCallout">
            <a:avLst>
              <a:gd name="adj1" fmla="val 4111"/>
              <a:gd name="adj2" fmla="val 182120"/>
            </a:avLst>
          </a:prstGeom>
          <a:solidFill>
            <a:schemeClr val="accent1"/>
          </a:solidFill>
          <a:ln w="9525">
            <a:solidFill>
              <a:srgbClr val="3399FF"/>
            </a:solidFill>
            <a:round/>
            <a:headEnd/>
            <a:tailEnd/>
          </a:ln>
          <a:effectLst/>
        </p:spPr>
        <p:txBody>
          <a:bodyPr wrap="none" anchor="ctr"/>
          <a:lstStyle/>
          <a:p>
            <a:pPr algn="ctr" rtl="1" eaLnBrk="0" hangingPunct="0">
              <a:defRPr/>
            </a:pPr>
            <a:r>
              <a:rPr lang="ar-SA" b="1" dirty="0">
                <a:solidFill>
                  <a:srgbClr val="0000FF"/>
                </a:solidFill>
                <a:effectLst>
                  <a:outerShdw blurRad="38100" dist="38100" dir="2700000" algn="tl">
                    <a:srgbClr val="000000"/>
                  </a:outerShdw>
                </a:effectLst>
              </a:rPr>
              <a:t>أين احتياج </a:t>
            </a:r>
            <a:r>
              <a:rPr lang="ar-DZ" b="1" dirty="0">
                <a:solidFill>
                  <a:srgbClr val="0000FF"/>
                </a:solidFill>
                <a:effectLst>
                  <a:outerShdw blurRad="38100" dist="38100" dir="2700000" algn="tl">
                    <a:srgbClr val="000000"/>
                  </a:outerShdw>
                </a:effectLst>
                <a:cs typeface="Times New Roman" pitchFamily="18" charset="0"/>
              </a:rPr>
              <a:t>التكوين</a:t>
            </a:r>
            <a:endParaRPr lang="en-US" dirty="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73734"/>
                                        </p:tgtEl>
                                        <p:attrNameLst>
                                          <p:attrName>style.visibility</p:attrName>
                                        </p:attrNameLst>
                                      </p:cBhvr>
                                      <p:to>
                                        <p:strVal val="visible"/>
                                      </p:to>
                                    </p:set>
                                    <p:animEffect transition="in" filter="box(out)">
                                      <p:cBhvr>
                                        <p:cTn id="7" dur="500"/>
                                        <p:tgtEl>
                                          <p:spTgt spid="73734"/>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3731"/>
                                        </p:tgtEl>
                                        <p:attrNameLst>
                                          <p:attrName>style.visibility</p:attrName>
                                        </p:attrNameLst>
                                      </p:cBhvr>
                                      <p:to>
                                        <p:strVal val="visible"/>
                                      </p:to>
                                    </p:set>
                                    <p:anim calcmode="lin" valueType="num">
                                      <p:cBhvr additive="base">
                                        <p:cTn id="12" dur="500" fill="hold"/>
                                        <p:tgtEl>
                                          <p:spTgt spid="73731"/>
                                        </p:tgtEl>
                                        <p:attrNameLst>
                                          <p:attrName>ppt_x</p:attrName>
                                        </p:attrNameLst>
                                      </p:cBhvr>
                                      <p:tavLst>
                                        <p:tav tm="0">
                                          <p:val>
                                            <p:strVal val="0-#ppt_w/2"/>
                                          </p:val>
                                        </p:tav>
                                        <p:tav tm="100000">
                                          <p:val>
                                            <p:strVal val="#ppt_x"/>
                                          </p:val>
                                        </p:tav>
                                      </p:tavLst>
                                    </p:anim>
                                    <p:anim calcmode="lin" valueType="num">
                                      <p:cBhvr additive="base">
                                        <p:cTn id="13" dur="500" fill="hold"/>
                                        <p:tgtEl>
                                          <p:spTgt spid="7373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73735"/>
                                        </p:tgtEl>
                                        <p:attrNameLst>
                                          <p:attrName>style.visibility</p:attrName>
                                        </p:attrNameLst>
                                      </p:cBhvr>
                                      <p:to>
                                        <p:strVal val="visible"/>
                                      </p:to>
                                    </p:set>
                                    <p:anim calcmode="lin" valueType="num">
                                      <p:cBhvr additive="base">
                                        <p:cTn id="18" dur="500" fill="hold"/>
                                        <p:tgtEl>
                                          <p:spTgt spid="73735"/>
                                        </p:tgtEl>
                                        <p:attrNameLst>
                                          <p:attrName>ppt_x</p:attrName>
                                        </p:attrNameLst>
                                      </p:cBhvr>
                                      <p:tavLst>
                                        <p:tav tm="0">
                                          <p:val>
                                            <p:strVal val="0-#ppt_w/2"/>
                                          </p:val>
                                        </p:tav>
                                        <p:tav tm="100000">
                                          <p:val>
                                            <p:strVal val="#ppt_x"/>
                                          </p:val>
                                        </p:tav>
                                      </p:tavLst>
                                    </p:anim>
                                    <p:anim calcmode="lin" valueType="num">
                                      <p:cBhvr additive="base">
                                        <p:cTn id="19" dur="500" fill="hold"/>
                                        <p:tgtEl>
                                          <p:spTgt spid="7373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LASER.WAV" builtIn="1"/>
                                        </p:tgtEl>
                                      </p:cMediaNode>
                                    </p:audio>
                                  </p:sub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73733"/>
                                        </p:tgtEl>
                                        <p:attrNameLst>
                                          <p:attrName>style.visibility</p:attrName>
                                        </p:attrNameLst>
                                      </p:cBhvr>
                                      <p:to>
                                        <p:strVal val="visible"/>
                                      </p:to>
                                    </p:set>
                                    <p:anim calcmode="lin" valueType="num">
                                      <p:cBhvr additive="base">
                                        <p:cTn id="24" dur="500" fill="hold"/>
                                        <p:tgtEl>
                                          <p:spTgt spid="73733"/>
                                        </p:tgtEl>
                                        <p:attrNameLst>
                                          <p:attrName>ppt_x</p:attrName>
                                        </p:attrNameLst>
                                      </p:cBhvr>
                                      <p:tavLst>
                                        <p:tav tm="0">
                                          <p:val>
                                            <p:strVal val="0-#ppt_w/2"/>
                                          </p:val>
                                        </p:tav>
                                        <p:tav tm="100000">
                                          <p:val>
                                            <p:strVal val="#ppt_x"/>
                                          </p:val>
                                        </p:tav>
                                      </p:tavLst>
                                    </p:anim>
                                    <p:anim calcmode="lin" valueType="num">
                                      <p:cBhvr additive="base">
                                        <p:cTn id="25" dur="500" fill="hold"/>
                                        <p:tgtEl>
                                          <p:spTgt spid="73733"/>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73736"/>
                                        </p:tgtEl>
                                        <p:attrNameLst>
                                          <p:attrName>style.visibility</p:attrName>
                                        </p:attrNameLst>
                                      </p:cBhvr>
                                      <p:to>
                                        <p:strVal val="visible"/>
                                      </p:to>
                                    </p:set>
                                    <p:anim calcmode="lin" valueType="num">
                                      <p:cBhvr additive="base">
                                        <p:cTn id="30" dur="500" fill="hold"/>
                                        <p:tgtEl>
                                          <p:spTgt spid="73736"/>
                                        </p:tgtEl>
                                        <p:attrNameLst>
                                          <p:attrName>ppt_x</p:attrName>
                                        </p:attrNameLst>
                                      </p:cBhvr>
                                      <p:tavLst>
                                        <p:tav tm="0">
                                          <p:val>
                                            <p:strVal val="0-#ppt_w/2"/>
                                          </p:val>
                                        </p:tav>
                                        <p:tav tm="100000">
                                          <p:val>
                                            <p:strVal val="#ppt_x"/>
                                          </p:val>
                                        </p:tav>
                                      </p:tavLst>
                                    </p:anim>
                                    <p:anim calcmode="lin" valueType="num">
                                      <p:cBhvr additive="base">
                                        <p:cTn id="31" dur="500" fill="hold"/>
                                        <p:tgtEl>
                                          <p:spTgt spid="7373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LASER.WAV" builtIn="1"/>
                                        </p:tgtEl>
                                      </p:cMediaNode>
                                    </p:audio>
                                  </p:sub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73732"/>
                                        </p:tgtEl>
                                        <p:attrNameLst>
                                          <p:attrName>style.visibility</p:attrName>
                                        </p:attrNameLst>
                                      </p:cBhvr>
                                      <p:to>
                                        <p:strVal val="visible"/>
                                      </p:to>
                                    </p:set>
                                    <p:anim calcmode="lin" valueType="num">
                                      <p:cBhvr additive="base">
                                        <p:cTn id="36" dur="500" fill="hold"/>
                                        <p:tgtEl>
                                          <p:spTgt spid="73732"/>
                                        </p:tgtEl>
                                        <p:attrNameLst>
                                          <p:attrName>ppt_x</p:attrName>
                                        </p:attrNameLst>
                                      </p:cBhvr>
                                      <p:tavLst>
                                        <p:tav tm="0">
                                          <p:val>
                                            <p:strVal val="1+#ppt_w/2"/>
                                          </p:val>
                                        </p:tav>
                                        <p:tav tm="100000">
                                          <p:val>
                                            <p:strVal val="#ppt_x"/>
                                          </p:val>
                                        </p:tav>
                                      </p:tavLst>
                                    </p:anim>
                                    <p:anim calcmode="lin" valueType="num">
                                      <p:cBhvr additive="base">
                                        <p:cTn id="37" dur="500" fill="hold"/>
                                        <p:tgtEl>
                                          <p:spTgt spid="7373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3" name="CAMERA.WAV" builtIn="1"/>
                                        </p:tgtEl>
                                      </p:cMediaNode>
                                    </p:audio>
                                  </p:sub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73737"/>
                                        </p:tgtEl>
                                        <p:attrNameLst>
                                          <p:attrName>style.visibility</p:attrName>
                                        </p:attrNameLst>
                                      </p:cBhvr>
                                      <p:to>
                                        <p:strVal val="visible"/>
                                      </p:to>
                                    </p:set>
                                    <p:anim calcmode="lin" valueType="num">
                                      <p:cBhvr additive="base">
                                        <p:cTn id="42" dur="500" fill="hold"/>
                                        <p:tgtEl>
                                          <p:spTgt spid="73737"/>
                                        </p:tgtEl>
                                        <p:attrNameLst>
                                          <p:attrName>ppt_x</p:attrName>
                                        </p:attrNameLst>
                                      </p:cBhvr>
                                      <p:tavLst>
                                        <p:tav tm="0">
                                          <p:val>
                                            <p:strVal val="0-#ppt_w/2"/>
                                          </p:val>
                                        </p:tav>
                                        <p:tav tm="100000">
                                          <p:val>
                                            <p:strVal val="#ppt_x"/>
                                          </p:val>
                                        </p:tav>
                                      </p:tavLst>
                                    </p:anim>
                                    <p:anim calcmode="lin" valueType="num">
                                      <p:cBhvr additive="base">
                                        <p:cTn id="43" dur="500" fill="hold"/>
                                        <p:tgtEl>
                                          <p:spTgt spid="7373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LASER.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autoUpdateAnimBg="0"/>
      <p:bldP spid="73732" grpId="0" animBg="1" autoUpdateAnimBg="0"/>
      <p:bldP spid="73733" grpId="0" animBg="1" autoUpdateAnimBg="0"/>
      <p:bldP spid="73734" grpId="0" animBg="1" autoUpdateAnimBg="0"/>
      <p:bldP spid="73735" grpId="0" animBg="1" autoUpdateAnimBg="0"/>
      <p:bldP spid="73736" grpId="0" animBg="1" autoUpdateAnimBg="0"/>
      <p:bldP spid="73737"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4714875" y="428625"/>
            <a:ext cx="4114800" cy="641350"/>
          </a:xfrm>
          <a:prstGeom prst="rect">
            <a:avLst/>
          </a:prstGeom>
          <a:noFill/>
          <a:ln w="9525">
            <a:noFill/>
            <a:miter lim="800000"/>
            <a:headEnd/>
            <a:tailEnd/>
          </a:ln>
        </p:spPr>
        <p:txBody>
          <a:bodyPr>
            <a:spAutoFit/>
          </a:bodyPr>
          <a:lstStyle/>
          <a:p>
            <a:pPr algn="ctr">
              <a:spcBef>
                <a:spcPct val="50000"/>
              </a:spcBef>
            </a:pPr>
            <a:r>
              <a:rPr lang="ar-SA" sz="3600" b="1">
                <a:cs typeface="Times New Roman" pitchFamily="18" charset="0"/>
              </a:rPr>
              <a:t>تحليل سلوكيات الوظيفة :</a:t>
            </a:r>
            <a:endParaRPr lang="fr-FR" sz="3600" b="1">
              <a:cs typeface="Times New Roman" pitchFamily="18" charset="0"/>
            </a:endParaRPr>
          </a:p>
        </p:txBody>
      </p:sp>
      <p:sp>
        <p:nvSpPr>
          <p:cNvPr id="21509" name="Text Box 5"/>
          <p:cNvSpPr txBox="1">
            <a:spLocks noChangeArrowheads="1"/>
          </p:cNvSpPr>
          <p:nvPr/>
        </p:nvSpPr>
        <p:spPr bwMode="auto">
          <a:xfrm>
            <a:off x="142875" y="1500188"/>
            <a:ext cx="8763000" cy="2014537"/>
          </a:xfrm>
          <a:prstGeom prst="rect">
            <a:avLst/>
          </a:prstGeom>
          <a:noFill/>
          <a:ln w="9525">
            <a:noFill/>
            <a:miter lim="800000"/>
            <a:headEnd/>
            <a:tailEnd/>
          </a:ln>
        </p:spPr>
        <p:txBody>
          <a:bodyPr>
            <a:spAutoFit/>
          </a:bodyPr>
          <a:lstStyle/>
          <a:p>
            <a:pPr algn="r" rtl="1">
              <a:spcBef>
                <a:spcPct val="50000"/>
              </a:spcBef>
              <a:buFontTx/>
              <a:buBlip>
                <a:blip r:embed="rId4"/>
              </a:buBlip>
            </a:pPr>
            <a:r>
              <a:rPr lang="ar-SA" sz="2800" b="1"/>
              <a:t> ويقصد به تحليل كل مهمة من المهام الوظيفية إلى عناصرها الأساسية, وهي الجوانب الحاكمة للأداء الوظيفي :  تحليل الوظيفة – تحليل المهمة – تحليل الموقع الوظيفي.</a:t>
            </a:r>
          </a:p>
          <a:p>
            <a:pPr algn="r" rtl="1">
              <a:spcBef>
                <a:spcPct val="50000"/>
              </a:spcBef>
            </a:pPr>
            <a:r>
              <a:rPr lang="ar-SA" sz="2800" b="1"/>
              <a:t> </a:t>
            </a:r>
            <a:endParaRPr 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linds(horizontal)">
                                      <p:cBhvr>
                                        <p:cTn id="7" dur="500"/>
                                        <p:tgtEl>
                                          <p:spTgt spid="2150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1509"/>
                                        </p:tgtEl>
                                        <p:attrNameLst>
                                          <p:attrName>style.visibility</p:attrName>
                                        </p:attrNameLst>
                                      </p:cBhvr>
                                      <p:to>
                                        <p:strVal val="visible"/>
                                      </p:to>
                                    </p:set>
                                    <p:animEffect transition="in" filter="wipe(up)">
                                      <p:cBhvr>
                                        <p:cTn id="12" dur="500"/>
                                        <p:tgtEl>
                                          <p:spTgt spid="21509"/>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autoUpdateAnimBg="0"/>
      <p:bldP spid="2150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3"/>
          <p:cNvSpPr txBox="1">
            <a:spLocks noChangeArrowheads="1"/>
          </p:cNvSpPr>
          <p:nvPr/>
        </p:nvSpPr>
        <p:spPr bwMode="auto">
          <a:xfrm>
            <a:off x="4572000" y="428625"/>
            <a:ext cx="4343400" cy="646113"/>
          </a:xfrm>
          <a:prstGeom prst="rect">
            <a:avLst/>
          </a:prstGeom>
          <a:noFill/>
          <a:ln w="9525">
            <a:noFill/>
            <a:miter lim="800000"/>
            <a:headEnd/>
            <a:tailEnd/>
          </a:ln>
        </p:spPr>
        <p:txBody>
          <a:bodyPr>
            <a:spAutoFit/>
          </a:bodyPr>
          <a:lstStyle/>
          <a:p>
            <a:pPr algn="r" rtl="1">
              <a:spcBef>
                <a:spcPct val="50000"/>
              </a:spcBef>
            </a:pPr>
            <a:r>
              <a:rPr lang="ar-SA" sz="3600" b="1"/>
              <a:t>تحليل احتياجات</a:t>
            </a:r>
            <a:r>
              <a:rPr lang="fr-FR" sz="3600" b="1"/>
              <a:t> </a:t>
            </a:r>
            <a:r>
              <a:rPr lang="ar-SA" sz="3600" b="1"/>
              <a:t>الم</a:t>
            </a:r>
            <a:r>
              <a:rPr lang="ar-DZ" sz="3600" b="1"/>
              <a:t>كون</a:t>
            </a:r>
            <a:r>
              <a:rPr lang="ar-SA" sz="3600" b="1"/>
              <a:t>: </a:t>
            </a:r>
            <a:endParaRPr lang="fr-FR" sz="3600" b="1"/>
          </a:p>
        </p:txBody>
      </p:sp>
      <p:sp>
        <p:nvSpPr>
          <p:cNvPr id="22534" name="Text Box 6"/>
          <p:cNvSpPr txBox="1">
            <a:spLocks noChangeArrowheads="1"/>
          </p:cNvSpPr>
          <p:nvPr/>
        </p:nvSpPr>
        <p:spPr bwMode="auto">
          <a:xfrm>
            <a:off x="357188" y="1214438"/>
            <a:ext cx="8610600" cy="1587500"/>
          </a:xfrm>
          <a:prstGeom prst="rect">
            <a:avLst/>
          </a:prstGeom>
          <a:noFill/>
          <a:ln w="9525">
            <a:noFill/>
            <a:miter lim="800000"/>
            <a:headEnd/>
            <a:tailEnd/>
          </a:ln>
        </p:spPr>
        <p:txBody>
          <a:bodyPr>
            <a:spAutoFit/>
          </a:bodyPr>
          <a:lstStyle/>
          <a:p>
            <a:pPr algn="r" rtl="1">
              <a:spcBef>
                <a:spcPct val="50000"/>
              </a:spcBef>
            </a:pPr>
            <a:r>
              <a:rPr lang="ar-SA" sz="2800" b="1"/>
              <a:t>من خلال تحديد المهارات والمعارف والاتجاهات التي يجب أن ينميها الفرد حتى يستطيع أن يؤدي واجبات ومهام وظيفته الحالية أو المستقبلية.</a:t>
            </a:r>
          </a:p>
          <a:p>
            <a:pPr algn="r" rtl="1">
              <a:spcBef>
                <a:spcPct val="50000"/>
              </a:spcBef>
            </a:pPr>
            <a:r>
              <a:rPr lang="ar-SA" sz="2800" b="1"/>
              <a:t>البيانات التي لا بد من وجودها </a:t>
            </a:r>
            <a:r>
              <a:rPr lang="ar-SA" sz="2800" b="1">
                <a:latin typeface="AGA Arabesque" pitchFamily="2" charset="2"/>
              </a:rPr>
              <a:t>ع</a:t>
            </a:r>
            <a:r>
              <a:rPr lang="ar-DZ" sz="2800" b="1">
                <a:latin typeface="AGA Arabesque" pitchFamily="2" charset="2"/>
              </a:rPr>
              <a:t>ند</a:t>
            </a:r>
            <a:r>
              <a:rPr lang="ar-SA" sz="2800" b="1">
                <a:latin typeface="AGA Arabesque" pitchFamily="2" charset="2"/>
              </a:rPr>
              <a:t> ال</a:t>
            </a:r>
            <a:r>
              <a:rPr lang="ar-DZ" sz="2800" b="1">
                <a:latin typeface="AGA Arabesque" pitchFamily="2" charset="2"/>
              </a:rPr>
              <a:t>مكون</a:t>
            </a:r>
            <a:r>
              <a:rPr lang="ar-SA" sz="2800" b="1">
                <a:latin typeface="AGA Arabesque" pitchFamily="2" charset="2"/>
              </a:rPr>
              <a:t> </a:t>
            </a:r>
            <a:r>
              <a:rPr lang="ar-SA" sz="2800" b="1"/>
              <a:t>:</a:t>
            </a:r>
            <a:endParaRPr lang="fr-FR" sz="2800" b="1"/>
          </a:p>
        </p:txBody>
      </p:sp>
      <p:sp>
        <p:nvSpPr>
          <p:cNvPr id="22535" name="Text Box 7"/>
          <p:cNvSpPr txBox="1">
            <a:spLocks noChangeArrowheads="1"/>
          </p:cNvSpPr>
          <p:nvPr/>
        </p:nvSpPr>
        <p:spPr bwMode="auto">
          <a:xfrm>
            <a:off x="214313" y="3071813"/>
            <a:ext cx="8763000" cy="1800225"/>
          </a:xfrm>
          <a:prstGeom prst="rect">
            <a:avLst/>
          </a:prstGeom>
          <a:noFill/>
          <a:ln w="9525">
            <a:noFill/>
            <a:miter lim="800000"/>
            <a:headEnd/>
            <a:tailEnd/>
          </a:ln>
        </p:spPr>
        <p:txBody>
          <a:bodyPr>
            <a:spAutoFit/>
          </a:bodyPr>
          <a:lstStyle/>
          <a:p>
            <a:pPr algn="r" rtl="1">
              <a:spcBef>
                <a:spcPct val="50000"/>
              </a:spcBef>
            </a:pPr>
            <a:r>
              <a:rPr lang="ar-SA" sz="2800" b="1"/>
              <a:t>العدد المتوقع تدريبه – مواقع عملهم – الخلفية العلمية والوظيفية – البرامج التدريبية – المستوى المهاري المطلوب للعمل – المستوى الثقافي – أساليب التحفيز – الصفات السلوكية – الاهتمامات الخاصة التي يتبناها بعض المتدربين.</a:t>
            </a:r>
            <a:endParaRPr 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linds(horizontal)">
                                      <p:cBhvr>
                                        <p:cTn id="7" dur="500"/>
                                        <p:tgtEl>
                                          <p:spTgt spid="225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2534"/>
                                        </p:tgtEl>
                                        <p:attrNameLst>
                                          <p:attrName>style.visibility</p:attrName>
                                        </p:attrNameLst>
                                      </p:cBhvr>
                                      <p:to>
                                        <p:strVal val="visible"/>
                                      </p:to>
                                    </p:set>
                                    <p:animEffect transition="in" filter="wipe(up)">
                                      <p:cBhvr>
                                        <p:cTn id="12" dur="500"/>
                                        <p:tgtEl>
                                          <p:spTgt spid="22534"/>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builtIn="1"/>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2535"/>
                                        </p:tgtEl>
                                        <p:attrNameLst>
                                          <p:attrName>style.visibility</p:attrName>
                                        </p:attrNameLst>
                                      </p:cBhvr>
                                      <p:to>
                                        <p:strVal val="visible"/>
                                      </p:to>
                                    </p:set>
                                    <p:animEffect transition="in" filter="wipe(up)">
                                      <p:cBhvr>
                                        <p:cTn id="17" dur="500"/>
                                        <p:tgtEl>
                                          <p:spTgt spid="22535"/>
                                        </p:tgtEl>
                                      </p:cBhvr>
                                    </p:animEffect>
                                  </p:childTnLst>
                                  <p:subTnLst>
                                    <p:audio>
                                      <p:cMediaNode>
                                        <p:cTn display="0" masterRel="sameClick">
                                          <p:stCondLst>
                                            <p:cond evt="begin" delay="0">
                                              <p:tn val="15"/>
                                            </p:cond>
                                          </p:stCondLst>
                                          <p:endCondLst>
                                            <p:cond evt="onStopAudio" delay="0">
                                              <p:tgtEl>
                                                <p:sldTgt/>
                                              </p:tgtEl>
                                            </p:cond>
                                          </p:endCondLst>
                                        </p:cTn>
                                        <p:tgtEl>
                                          <p:sndTgt r:embed="rId3" name="type.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utoUpdateAnimBg="0"/>
      <p:bldP spid="22534" grpId="0" autoUpdateAnimBg="0"/>
      <p:bldP spid="2253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bs02064_"/>
          <p:cNvPicPr>
            <a:picLocks noChangeAspect="1" noChangeArrowheads="1"/>
          </p:cNvPicPr>
          <p:nvPr/>
        </p:nvPicPr>
        <p:blipFill>
          <a:blip r:embed="rId4"/>
          <a:srcRect/>
          <a:stretch>
            <a:fillRect/>
          </a:stretch>
        </p:blipFill>
        <p:spPr bwMode="auto">
          <a:xfrm>
            <a:off x="762000" y="152400"/>
            <a:ext cx="7848600" cy="2438400"/>
          </a:xfrm>
          <a:prstGeom prst="rect">
            <a:avLst/>
          </a:prstGeom>
          <a:noFill/>
          <a:ln w="9525">
            <a:noFill/>
            <a:miter lim="800000"/>
            <a:headEnd/>
            <a:tailEnd/>
          </a:ln>
        </p:spPr>
      </p:pic>
      <p:sp>
        <p:nvSpPr>
          <p:cNvPr id="23555" name="Text Box 3"/>
          <p:cNvSpPr txBox="1">
            <a:spLocks noChangeArrowheads="1"/>
          </p:cNvSpPr>
          <p:nvPr/>
        </p:nvSpPr>
        <p:spPr bwMode="auto">
          <a:xfrm>
            <a:off x="4191000" y="1905000"/>
            <a:ext cx="4343400" cy="641350"/>
          </a:xfrm>
          <a:prstGeom prst="rect">
            <a:avLst/>
          </a:prstGeom>
          <a:noFill/>
          <a:ln w="9525">
            <a:noFill/>
            <a:miter lim="800000"/>
            <a:headEnd/>
            <a:tailEnd/>
          </a:ln>
        </p:spPr>
        <p:txBody>
          <a:bodyPr>
            <a:spAutoFit/>
          </a:bodyPr>
          <a:lstStyle/>
          <a:p>
            <a:pPr algn="r" rtl="1">
              <a:spcBef>
                <a:spcPct val="50000"/>
              </a:spcBef>
            </a:pPr>
            <a:r>
              <a:rPr lang="ar-SA" sz="3600" b="1"/>
              <a:t>أهداف البرنامج </a:t>
            </a:r>
            <a:r>
              <a:rPr lang="ar-DZ" sz="3600" b="1">
                <a:cs typeface="Times New Roman" pitchFamily="18" charset="0"/>
              </a:rPr>
              <a:t>التكويني</a:t>
            </a:r>
            <a:r>
              <a:rPr lang="ar-SA" sz="3600" b="1"/>
              <a:t> :</a:t>
            </a:r>
            <a:endParaRPr lang="fr-FR" sz="3600" b="1"/>
          </a:p>
        </p:txBody>
      </p:sp>
      <p:sp>
        <p:nvSpPr>
          <p:cNvPr id="23556" name="Text Box 4"/>
          <p:cNvSpPr txBox="1">
            <a:spLocks noChangeArrowheads="1"/>
          </p:cNvSpPr>
          <p:nvPr/>
        </p:nvSpPr>
        <p:spPr bwMode="auto">
          <a:xfrm>
            <a:off x="457200" y="2590800"/>
            <a:ext cx="8153400" cy="1066800"/>
          </a:xfrm>
          <a:prstGeom prst="rect">
            <a:avLst/>
          </a:prstGeom>
          <a:noFill/>
          <a:ln w="9525">
            <a:noFill/>
            <a:miter lim="800000"/>
            <a:headEnd/>
            <a:tailEnd/>
          </a:ln>
        </p:spPr>
        <p:txBody>
          <a:bodyPr>
            <a:spAutoFit/>
          </a:bodyPr>
          <a:lstStyle/>
          <a:p>
            <a:pPr algn="r" rtl="1">
              <a:spcBef>
                <a:spcPct val="50000"/>
              </a:spcBef>
            </a:pPr>
            <a:r>
              <a:rPr lang="ar-SA" sz="3200" b="1"/>
              <a:t>هي القلب الحقيقي للبرنامج وعليها تبنى بقية الخطوات وهنا نميز بين نوعين من الأهداف :</a:t>
            </a:r>
            <a:endParaRPr lang="fr-FR" sz="3200" b="1"/>
          </a:p>
        </p:txBody>
      </p:sp>
      <p:sp>
        <p:nvSpPr>
          <p:cNvPr id="23557" name="Text Box 5"/>
          <p:cNvSpPr txBox="1">
            <a:spLocks noChangeArrowheads="1"/>
          </p:cNvSpPr>
          <p:nvPr/>
        </p:nvSpPr>
        <p:spPr bwMode="auto">
          <a:xfrm>
            <a:off x="4648200" y="3657600"/>
            <a:ext cx="4038600" cy="579438"/>
          </a:xfrm>
          <a:prstGeom prst="rect">
            <a:avLst/>
          </a:prstGeom>
          <a:noFill/>
          <a:ln w="9525">
            <a:noFill/>
            <a:miter lim="800000"/>
            <a:headEnd/>
            <a:tailEnd/>
          </a:ln>
        </p:spPr>
        <p:txBody>
          <a:bodyPr>
            <a:spAutoFit/>
          </a:bodyPr>
          <a:lstStyle/>
          <a:p>
            <a:pPr algn="r" rtl="1">
              <a:spcBef>
                <a:spcPct val="50000"/>
              </a:spcBef>
              <a:buFontTx/>
              <a:buBlip>
                <a:blip r:embed="rId5"/>
              </a:buBlip>
            </a:pPr>
            <a:r>
              <a:rPr lang="ar-SA" sz="3200" b="1"/>
              <a:t> الأهداف العامة للبرنامج  :  </a:t>
            </a:r>
            <a:endParaRPr lang="fr-FR" sz="3200" b="1"/>
          </a:p>
        </p:txBody>
      </p:sp>
      <p:sp>
        <p:nvSpPr>
          <p:cNvPr id="23558" name="Text Box 6"/>
          <p:cNvSpPr txBox="1">
            <a:spLocks noChangeArrowheads="1"/>
          </p:cNvSpPr>
          <p:nvPr/>
        </p:nvSpPr>
        <p:spPr bwMode="auto">
          <a:xfrm>
            <a:off x="457200" y="4114800"/>
            <a:ext cx="8153400" cy="1066800"/>
          </a:xfrm>
          <a:prstGeom prst="rect">
            <a:avLst/>
          </a:prstGeom>
          <a:noFill/>
          <a:ln w="9525">
            <a:noFill/>
            <a:miter lim="800000"/>
            <a:headEnd/>
            <a:tailEnd/>
          </a:ln>
        </p:spPr>
        <p:txBody>
          <a:bodyPr>
            <a:spAutoFit/>
          </a:bodyPr>
          <a:lstStyle/>
          <a:p>
            <a:pPr algn="r" rtl="1">
              <a:spcBef>
                <a:spcPct val="50000"/>
              </a:spcBef>
            </a:pPr>
            <a:r>
              <a:rPr lang="ar-SA" sz="3200" b="1"/>
              <a:t>الغايات الرئيسية للبرنامج والتي يود متخذو القرار معرفتها بهدف التأكد من فعالية البرنامج .</a:t>
            </a:r>
            <a:endParaRPr lang="fr-FR" sz="3200" b="1"/>
          </a:p>
        </p:txBody>
      </p:sp>
      <p:sp>
        <p:nvSpPr>
          <p:cNvPr id="23560" name="Text Box 8"/>
          <p:cNvSpPr txBox="1">
            <a:spLocks noChangeArrowheads="1"/>
          </p:cNvSpPr>
          <p:nvPr/>
        </p:nvSpPr>
        <p:spPr bwMode="auto">
          <a:xfrm>
            <a:off x="4038600" y="5181600"/>
            <a:ext cx="4648200" cy="579438"/>
          </a:xfrm>
          <a:prstGeom prst="rect">
            <a:avLst/>
          </a:prstGeom>
          <a:noFill/>
          <a:ln w="9525">
            <a:noFill/>
            <a:miter lim="800000"/>
            <a:headEnd/>
            <a:tailEnd/>
          </a:ln>
        </p:spPr>
        <p:txBody>
          <a:bodyPr>
            <a:spAutoFit/>
          </a:bodyPr>
          <a:lstStyle/>
          <a:p>
            <a:pPr algn="r" rtl="1">
              <a:spcBef>
                <a:spcPct val="50000"/>
              </a:spcBef>
              <a:buFontTx/>
              <a:buBlip>
                <a:blip r:embed="rId5"/>
              </a:buBlip>
            </a:pPr>
            <a:r>
              <a:rPr lang="ar-SA" sz="3200" b="1"/>
              <a:t> الأهداف التفصيلية وتشمل :</a:t>
            </a:r>
            <a:endParaRPr lang="fr-FR" sz="3200" b="1"/>
          </a:p>
        </p:txBody>
      </p:sp>
      <p:sp>
        <p:nvSpPr>
          <p:cNvPr id="23561" name="Text Box 9"/>
          <p:cNvSpPr txBox="1">
            <a:spLocks noChangeArrowheads="1"/>
          </p:cNvSpPr>
          <p:nvPr/>
        </p:nvSpPr>
        <p:spPr bwMode="auto">
          <a:xfrm>
            <a:off x="152400" y="5638800"/>
            <a:ext cx="8305800" cy="579438"/>
          </a:xfrm>
          <a:prstGeom prst="rect">
            <a:avLst/>
          </a:prstGeom>
          <a:noFill/>
          <a:ln w="9525">
            <a:noFill/>
            <a:miter lim="800000"/>
            <a:headEnd/>
            <a:tailEnd/>
          </a:ln>
        </p:spPr>
        <p:txBody>
          <a:bodyPr>
            <a:spAutoFit/>
          </a:bodyPr>
          <a:lstStyle/>
          <a:p>
            <a:pPr algn="r" rtl="1">
              <a:spcBef>
                <a:spcPct val="50000"/>
              </a:spcBef>
            </a:pPr>
            <a:r>
              <a:rPr lang="ar-SA" sz="3200" b="1"/>
              <a:t>1. المهام.  2. الظروف التي يتم فيها العمل.  3. معايير الأداء.</a:t>
            </a:r>
            <a:endParaRPr lang="fr-FR" sz="32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dissolve">
                                      <p:cBhvr>
                                        <p:cTn id="7" dur="500"/>
                                        <p:tgtEl>
                                          <p:spTgt spid="23554"/>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3555"/>
                                        </p:tgtEl>
                                        <p:attrNameLst>
                                          <p:attrName>style.visibility</p:attrName>
                                        </p:attrNameLst>
                                      </p:cBhvr>
                                      <p:to>
                                        <p:strVal val="visible"/>
                                      </p:to>
                                    </p:set>
                                    <p:animEffect transition="in" filter="blinds(horizontal)">
                                      <p:cBhvr>
                                        <p:cTn id="11" dur="500"/>
                                        <p:tgtEl>
                                          <p:spTgt spid="23555"/>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3556"/>
                                        </p:tgtEl>
                                        <p:attrNameLst>
                                          <p:attrName>style.visibility</p:attrName>
                                        </p:attrNameLst>
                                      </p:cBhvr>
                                      <p:to>
                                        <p:strVal val="visible"/>
                                      </p:to>
                                    </p:set>
                                    <p:animEffect transition="in" filter="blinds(horizontal)">
                                      <p:cBhvr>
                                        <p:cTn id="16" dur="500"/>
                                        <p:tgtEl>
                                          <p:spTgt spid="2355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3557"/>
                                        </p:tgtEl>
                                        <p:attrNameLst>
                                          <p:attrName>style.visibility</p:attrName>
                                        </p:attrNameLst>
                                      </p:cBhvr>
                                      <p:to>
                                        <p:strVal val="visible"/>
                                      </p:to>
                                    </p:set>
                                    <p:animEffect transition="in" filter="wipe(up)">
                                      <p:cBhvr>
                                        <p:cTn id="21" dur="500"/>
                                        <p:tgtEl>
                                          <p:spTgt spid="23557"/>
                                        </p:tgtEl>
                                      </p:cBhvr>
                                    </p:animEffect>
                                  </p:childTnLst>
                                  <p:subTnLst>
                                    <p:audio>
                                      <p:cMediaNode>
                                        <p:cTn display="0" masterRel="sameClick">
                                          <p:stCondLst>
                                            <p:cond evt="begin" delay="0">
                                              <p:tn val="19"/>
                                            </p:cond>
                                          </p:stCondLst>
                                          <p:endCondLst>
                                            <p:cond evt="onStopAudio" delay="0">
                                              <p:tgtEl>
                                                <p:sldTgt/>
                                              </p:tgtEl>
                                            </p:cond>
                                          </p:endCondLst>
                                        </p:cTn>
                                        <p:tgtEl>
                                          <p:sndTgt r:embed="rId3" name="type.wav" builtIn="1"/>
                                        </p:tgtEl>
                                      </p:cMediaNode>
                                    </p:audio>
                                  </p:sub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3558"/>
                                        </p:tgtEl>
                                        <p:attrNameLst>
                                          <p:attrName>style.visibility</p:attrName>
                                        </p:attrNameLst>
                                      </p:cBhvr>
                                      <p:to>
                                        <p:strVal val="visible"/>
                                      </p:to>
                                    </p:set>
                                    <p:animEffect transition="in" filter="wipe(up)">
                                      <p:cBhvr>
                                        <p:cTn id="26" dur="500"/>
                                        <p:tgtEl>
                                          <p:spTgt spid="23558"/>
                                        </p:tgtEl>
                                      </p:cBhvr>
                                    </p:animEffect>
                                  </p:childTnLst>
                                  <p:subTnLst>
                                    <p:audio>
                                      <p:cMediaNode>
                                        <p:cTn display="0" masterRel="sameClick">
                                          <p:stCondLst>
                                            <p:cond evt="begin" delay="0">
                                              <p:tn val="24"/>
                                            </p:cond>
                                          </p:stCondLst>
                                          <p:endCondLst>
                                            <p:cond evt="onStopAudio" delay="0">
                                              <p:tgtEl>
                                                <p:sldTgt/>
                                              </p:tgtEl>
                                            </p:cond>
                                          </p:endCondLst>
                                        </p:cTn>
                                        <p:tgtEl>
                                          <p:sndTgt r:embed="rId3" name="type.wav" builtIn="1"/>
                                        </p:tgtEl>
                                      </p:cMediaNode>
                                    </p:audio>
                                  </p:sub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3560"/>
                                        </p:tgtEl>
                                        <p:attrNameLst>
                                          <p:attrName>style.visibility</p:attrName>
                                        </p:attrNameLst>
                                      </p:cBhvr>
                                      <p:to>
                                        <p:strVal val="visible"/>
                                      </p:to>
                                    </p:set>
                                    <p:animEffect transition="in" filter="wipe(up)">
                                      <p:cBhvr>
                                        <p:cTn id="31" dur="500"/>
                                        <p:tgtEl>
                                          <p:spTgt spid="23560"/>
                                        </p:tgtEl>
                                      </p:cBhvr>
                                    </p:animEffect>
                                  </p:childTnLst>
                                  <p:subTnLst>
                                    <p:audio>
                                      <p:cMediaNode>
                                        <p:cTn display="0" masterRel="sameClick">
                                          <p:stCondLst>
                                            <p:cond evt="begin" delay="0">
                                              <p:tn val="29"/>
                                            </p:cond>
                                          </p:stCondLst>
                                          <p:endCondLst>
                                            <p:cond evt="onStopAudio" delay="0">
                                              <p:tgtEl>
                                                <p:sldTgt/>
                                              </p:tgtEl>
                                            </p:cond>
                                          </p:endCondLst>
                                        </p:cTn>
                                        <p:tgtEl>
                                          <p:sndTgt r:embed="rId3" name="type.wav" builtIn="1"/>
                                        </p:tgtEl>
                                      </p:cMediaNode>
                                    </p:audio>
                                  </p:sub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3561"/>
                                        </p:tgtEl>
                                        <p:attrNameLst>
                                          <p:attrName>style.visibility</p:attrName>
                                        </p:attrNameLst>
                                      </p:cBhvr>
                                      <p:to>
                                        <p:strVal val="visible"/>
                                      </p:to>
                                    </p:set>
                                    <p:animEffect transition="in" filter="wipe(up)">
                                      <p:cBhvr>
                                        <p:cTn id="36" dur="500"/>
                                        <p:tgtEl>
                                          <p:spTgt spid="23561"/>
                                        </p:tgtEl>
                                      </p:cBhvr>
                                    </p:animEffect>
                                  </p:childTnLst>
                                  <p:subTnLst>
                                    <p:audio>
                                      <p:cMediaNode>
                                        <p:cTn display="0" masterRel="sameClick">
                                          <p:stCondLst>
                                            <p:cond evt="begin" delay="0">
                                              <p:tn val="34"/>
                                            </p:cond>
                                          </p:stCondLst>
                                          <p:endCondLst>
                                            <p:cond evt="onStopAudio" delay="0">
                                              <p:tgtEl>
                                                <p:sldTgt/>
                                              </p:tgtEl>
                                            </p:cond>
                                          </p:endCondLst>
                                        </p:cTn>
                                        <p:tgtEl>
                                          <p:sndTgt r:embed="rId3" name="type.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P spid="23556" grpId="0" autoUpdateAnimBg="0"/>
      <p:bldP spid="23557" grpId="0" autoUpdateAnimBg="0"/>
      <p:bldP spid="23558" grpId="0" autoUpdateAnimBg="0"/>
      <p:bldP spid="23560" grpId="0" autoUpdateAnimBg="0"/>
      <p:bldP spid="2356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bd05297_"/>
          <p:cNvPicPr>
            <a:picLocks noChangeAspect="1" noChangeArrowheads="1"/>
          </p:cNvPicPr>
          <p:nvPr/>
        </p:nvPicPr>
        <p:blipFill>
          <a:blip r:embed="rId4"/>
          <a:srcRect/>
          <a:stretch>
            <a:fillRect/>
          </a:stretch>
        </p:blipFill>
        <p:spPr bwMode="auto">
          <a:xfrm>
            <a:off x="304800" y="152400"/>
            <a:ext cx="8534400" cy="1981200"/>
          </a:xfrm>
          <a:prstGeom prst="rect">
            <a:avLst/>
          </a:prstGeom>
          <a:noFill/>
          <a:ln w="9525">
            <a:noFill/>
            <a:miter lim="800000"/>
            <a:headEnd/>
            <a:tailEnd/>
          </a:ln>
        </p:spPr>
      </p:pic>
      <p:sp>
        <p:nvSpPr>
          <p:cNvPr id="24579" name="Text Box 3"/>
          <p:cNvSpPr txBox="1">
            <a:spLocks noChangeArrowheads="1"/>
          </p:cNvSpPr>
          <p:nvPr/>
        </p:nvSpPr>
        <p:spPr bwMode="auto">
          <a:xfrm>
            <a:off x="5410200" y="1600200"/>
            <a:ext cx="3505200" cy="579438"/>
          </a:xfrm>
          <a:prstGeom prst="rect">
            <a:avLst/>
          </a:prstGeom>
          <a:noFill/>
          <a:ln w="9525">
            <a:noFill/>
            <a:miter lim="800000"/>
            <a:headEnd/>
            <a:tailEnd/>
          </a:ln>
        </p:spPr>
        <p:txBody>
          <a:bodyPr>
            <a:spAutoFit/>
          </a:bodyPr>
          <a:lstStyle/>
          <a:p>
            <a:pPr algn="ctr">
              <a:spcBef>
                <a:spcPct val="50000"/>
              </a:spcBef>
            </a:pPr>
            <a:r>
              <a:rPr lang="ar-SA" sz="3200" b="1"/>
              <a:t>بناء المنهج </a:t>
            </a:r>
            <a:r>
              <a:rPr lang="ar-DZ" sz="3200" b="1">
                <a:cs typeface="Times New Roman" pitchFamily="18" charset="0"/>
              </a:rPr>
              <a:t>التكويني</a:t>
            </a:r>
            <a:endParaRPr lang="fr-FR" sz="3200" b="1">
              <a:cs typeface="Times New Roman" pitchFamily="18" charset="0"/>
            </a:endParaRPr>
          </a:p>
        </p:txBody>
      </p:sp>
      <p:sp>
        <p:nvSpPr>
          <p:cNvPr id="24580" name="Text Box 4"/>
          <p:cNvSpPr txBox="1">
            <a:spLocks noChangeArrowheads="1"/>
          </p:cNvSpPr>
          <p:nvPr/>
        </p:nvSpPr>
        <p:spPr bwMode="auto">
          <a:xfrm>
            <a:off x="0" y="2057400"/>
            <a:ext cx="8686800" cy="1554163"/>
          </a:xfrm>
          <a:prstGeom prst="rect">
            <a:avLst/>
          </a:prstGeom>
          <a:noFill/>
          <a:ln w="9525">
            <a:noFill/>
            <a:miter lim="800000"/>
            <a:headEnd/>
            <a:tailEnd/>
          </a:ln>
        </p:spPr>
        <p:txBody>
          <a:bodyPr>
            <a:spAutoFit/>
          </a:bodyPr>
          <a:lstStyle/>
          <a:p>
            <a:pPr algn="r" rtl="1">
              <a:spcBef>
                <a:spcPct val="50000"/>
              </a:spcBef>
            </a:pPr>
            <a:r>
              <a:rPr lang="ar-SA" sz="3200" b="1"/>
              <a:t>من خلال وضع المهارات والمعارف لكل هدف سلوكي و الموضوعات التي ستقدم و يتم ترتيب الموضوعات عبر أساليب ومداخل منها :</a:t>
            </a:r>
            <a:endParaRPr lang="fr-FR" sz="3200" b="1"/>
          </a:p>
        </p:txBody>
      </p:sp>
      <p:sp>
        <p:nvSpPr>
          <p:cNvPr id="24581" name="Text Box 5"/>
          <p:cNvSpPr txBox="1">
            <a:spLocks noChangeArrowheads="1"/>
          </p:cNvSpPr>
          <p:nvPr/>
        </p:nvSpPr>
        <p:spPr bwMode="auto">
          <a:xfrm>
            <a:off x="228600" y="3429000"/>
            <a:ext cx="8305800" cy="1077218"/>
          </a:xfrm>
          <a:prstGeom prst="rect">
            <a:avLst/>
          </a:prstGeom>
          <a:noFill/>
          <a:ln w="9525">
            <a:noFill/>
            <a:miter lim="800000"/>
            <a:headEnd/>
            <a:tailEnd/>
          </a:ln>
        </p:spPr>
        <p:txBody>
          <a:bodyPr>
            <a:spAutoFit/>
          </a:bodyPr>
          <a:lstStyle/>
          <a:p>
            <a:pPr algn="r" rtl="1">
              <a:spcBef>
                <a:spcPct val="50000"/>
              </a:spcBef>
              <a:buFontTx/>
              <a:buBlip>
                <a:blip r:embed="rId5"/>
              </a:buBlip>
            </a:pPr>
            <a:r>
              <a:rPr lang="ar-SA" sz="3200" b="1" dirty="0"/>
              <a:t> المدخل السيكولوجي: بترتيبها حسب درجة السهولة وسرعة تعلمها</a:t>
            </a:r>
            <a:r>
              <a:rPr lang="ar-SA" sz="3200" b="1" dirty="0" smtClean="0"/>
              <a:t>.</a:t>
            </a:r>
            <a:endParaRPr lang="ar-SA" sz="3200" b="1" dirty="0"/>
          </a:p>
        </p:txBody>
      </p:sp>
      <p:sp>
        <p:nvSpPr>
          <p:cNvPr id="6" name="Rectangle 5"/>
          <p:cNvSpPr/>
          <p:nvPr/>
        </p:nvSpPr>
        <p:spPr>
          <a:xfrm>
            <a:off x="2727715" y="6072206"/>
            <a:ext cx="5773375" cy="584775"/>
          </a:xfrm>
          <a:prstGeom prst="rect">
            <a:avLst/>
          </a:prstGeom>
        </p:spPr>
        <p:txBody>
          <a:bodyPr wrap="none">
            <a:spAutoFit/>
          </a:bodyPr>
          <a:lstStyle/>
          <a:p>
            <a:pPr algn="r" rtl="1">
              <a:spcBef>
                <a:spcPct val="50000"/>
              </a:spcBef>
              <a:buFontTx/>
              <a:buBlip>
                <a:blip r:embed="rId5"/>
              </a:buBlip>
            </a:pPr>
            <a:r>
              <a:rPr lang="ar-SA" b="1" dirty="0" smtClean="0"/>
              <a:t> </a:t>
            </a:r>
            <a:r>
              <a:rPr lang="ar-SA" sz="3200" b="1" dirty="0" smtClean="0"/>
              <a:t>حسب المشكلات المطلوب التركيز عليها.</a:t>
            </a:r>
            <a:endParaRPr lang="fr-FR" sz="3200" b="1" dirty="0" smtClean="0"/>
          </a:p>
        </p:txBody>
      </p:sp>
      <p:sp>
        <p:nvSpPr>
          <p:cNvPr id="7" name="Rectangle 6"/>
          <p:cNvSpPr/>
          <p:nvPr/>
        </p:nvSpPr>
        <p:spPr>
          <a:xfrm>
            <a:off x="4130663" y="5429264"/>
            <a:ext cx="4370427" cy="584775"/>
          </a:xfrm>
          <a:prstGeom prst="rect">
            <a:avLst/>
          </a:prstGeom>
        </p:spPr>
        <p:txBody>
          <a:bodyPr wrap="none">
            <a:spAutoFit/>
          </a:bodyPr>
          <a:lstStyle/>
          <a:p>
            <a:pPr algn="r" rtl="1">
              <a:spcBef>
                <a:spcPct val="50000"/>
              </a:spcBef>
              <a:buFontTx/>
              <a:buBlip>
                <a:blip r:embed="rId5"/>
              </a:buBlip>
            </a:pPr>
            <a:r>
              <a:rPr lang="ar-SA" sz="3200" b="1" dirty="0" smtClean="0"/>
              <a:t> الترتيب المنطقي في العرض.</a:t>
            </a:r>
          </a:p>
        </p:txBody>
      </p:sp>
      <p:sp>
        <p:nvSpPr>
          <p:cNvPr id="8" name="Rectangle 7"/>
          <p:cNvSpPr/>
          <p:nvPr/>
        </p:nvSpPr>
        <p:spPr>
          <a:xfrm>
            <a:off x="428628" y="4643446"/>
            <a:ext cx="8072462" cy="584775"/>
          </a:xfrm>
          <a:prstGeom prst="rect">
            <a:avLst/>
          </a:prstGeom>
        </p:spPr>
        <p:txBody>
          <a:bodyPr wrap="square">
            <a:spAutoFit/>
          </a:bodyPr>
          <a:lstStyle/>
          <a:p>
            <a:pPr algn="r" rtl="1">
              <a:spcBef>
                <a:spcPct val="50000"/>
              </a:spcBef>
              <a:buFontTx/>
              <a:buBlip>
                <a:blip r:embed="rId5"/>
              </a:buBlip>
            </a:pPr>
            <a:r>
              <a:rPr lang="ar-SA" sz="3200" b="1" dirty="0" smtClean="0"/>
              <a:t> حسب تسلسل أداء العمل في الواقع الفعلي</a:t>
            </a:r>
            <a:r>
              <a:rPr lang="ar-SA" b="1" dirty="0" smtClean="0"/>
              <a:t>.</a:t>
            </a:r>
            <a:endParaRPr lang="ar-SA"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ssolve">
                                      <p:cBhvr>
                                        <p:cTn id="7" dur="500"/>
                                        <p:tgtEl>
                                          <p:spTgt spid="24578"/>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4579"/>
                                        </p:tgtEl>
                                        <p:attrNameLst>
                                          <p:attrName>style.visibility</p:attrName>
                                        </p:attrNameLst>
                                      </p:cBhvr>
                                      <p:to>
                                        <p:strVal val="visible"/>
                                      </p:to>
                                    </p:set>
                                    <p:animEffect transition="in" filter="blinds(horizontal)">
                                      <p:cBhvr>
                                        <p:cTn id="11" dur="500"/>
                                        <p:tgtEl>
                                          <p:spTgt spid="24579"/>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4580"/>
                                        </p:tgtEl>
                                        <p:attrNameLst>
                                          <p:attrName>style.visibility</p:attrName>
                                        </p:attrNameLst>
                                      </p:cBhvr>
                                      <p:to>
                                        <p:strVal val="visible"/>
                                      </p:to>
                                    </p:set>
                                    <p:animEffect transition="in" filter="blinds(horizontal)">
                                      <p:cBhvr>
                                        <p:cTn id="16" dur="500"/>
                                        <p:tgtEl>
                                          <p:spTgt spid="2458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4581"/>
                                        </p:tgtEl>
                                        <p:attrNameLst>
                                          <p:attrName>style.visibility</p:attrName>
                                        </p:attrNameLst>
                                      </p:cBhvr>
                                      <p:to>
                                        <p:strVal val="visible"/>
                                      </p:to>
                                    </p:set>
                                    <p:animEffect transition="in" filter="wipe(up)">
                                      <p:cBhvr>
                                        <p:cTn id="21" dur="500"/>
                                        <p:tgtEl>
                                          <p:spTgt spid="24581"/>
                                        </p:tgtEl>
                                      </p:cBhvr>
                                    </p:animEffect>
                                  </p:childTnLst>
                                  <p:subTnLst>
                                    <p:audio>
                                      <p:cMediaNode>
                                        <p:cTn display="0" masterRel="sameClick">
                                          <p:stCondLst>
                                            <p:cond evt="begin" delay="0">
                                              <p:tn val="19"/>
                                            </p:cond>
                                          </p:stCondLst>
                                          <p:endCondLst>
                                            <p:cond evt="onStopAudio" delay="0">
                                              <p:tgtEl>
                                                <p:sldTgt/>
                                              </p:tgtEl>
                                            </p:cond>
                                          </p:endCondLst>
                                        </p:cTn>
                                        <p:tgtEl>
                                          <p:sndTgt r:embed="rId3" name="type.wav" builtIn="1"/>
                                        </p:tgtEl>
                                      </p:cMediaNode>
                                    </p:audio>
                                  </p:sub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9" presetClass="entr" presetSubtype="0" decel="10000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 calcmode="lin" valueType="num">
                                      <p:cBhvr>
                                        <p:cTn id="42" dur="500" fill="hold"/>
                                        <p:tgtEl>
                                          <p:spTgt spid="6"/>
                                        </p:tgtEl>
                                        <p:attrNameLst>
                                          <p:attrName>style.rotation</p:attrName>
                                        </p:attrNameLst>
                                      </p:cBhvr>
                                      <p:tavLst>
                                        <p:tav tm="0">
                                          <p:val>
                                            <p:fltVal val="360"/>
                                          </p:val>
                                        </p:tav>
                                        <p:tav tm="100000">
                                          <p:val>
                                            <p:fltVal val="0"/>
                                          </p:val>
                                        </p:tav>
                                      </p:tavLst>
                                    </p:anim>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autoUpdateAnimBg="0"/>
      <p:bldP spid="24580" grpId="0" autoUpdateAnimBg="0"/>
      <p:bldP spid="24581" grpId="0" autoUpdateAnimBg="0"/>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bd06670_"/>
          <p:cNvPicPr>
            <a:picLocks noChangeAspect="1" noChangeArrowheads="1"/>
          </p:cNvPicPr>
          <p:nvPr/>
        </p:nvPicPr>
        <p:blipFill>
          <a:blip r:embed="rId4"/>
          <a:srcRect/>
          <a:stretch>
            <a:fillRect/>
          </a:stretch>
        </p:blipFill>
        <p:spPr bwMode="auto">
          <a:xfrm>
            <a:off x="152400" y="152400"/>
            <a:ext cx="8763000" cy="2133600"/>
          </a:xfrm>
          <a:prstGeom prst="rect">
            <a:avLst/>
          </a:prstGeom>
          <a:noFill/>
          <a:ln w="9525">
            <a:noFill/>
            <a:miter lim="800000"/>
            <a:headEnd/>
            <a:tailEnd/>
          </a:ln>
        </p:spPr>
      </p:pic>
      <p:sp>
        <p:nvSpPr>
          <p:cNvPr id="25605" name="Text Box 5"/>
          <p:cNvSpPr txBox="1">
            <a:spLocks noChangeArrowheads="1"/>
          </p:cNvSpPr>
          <p:nvPr/>
        </p:nvSpPr>
        <p:spPr bwMode="auto">
          <a:xfrm>
            <a:off x="5029200" y="1752600"/>
            <a:ext cx="3962400" cy="641350"/>
          </a:xfrm>
          <a:prstGeom prst="rect">
            <a:avLst/>
          </a:prstGeom>
          <a:noFill/>
          <a:ln w="9525">
            <a:noFill/>
            <a:miter lim="800000"/>
            <a:headEnd/>
            <a:tailEnd/>
          </a:ln>
        </p:spPr>
        <p:txBody>
          <a:bodyPr>
            <a:spAutoFit/>
          </a:bodyPr>
          <a:lstStyle/>
          <a:p>
            <a:pPr algn="ctr">
              <a:spcBef>
                <a:spcPct val="50000"/>
              </a:spcBef>
            </a:pPr>
            <a:r>
              <a:rPr lang="ar-SA" sz="3600" b="1"/>
              <a:t>أساليب </a:t>
            </a:r>
            <a:r>
              <a:rPr lang="ar-DZ" sz="3600" b="1">
                <a:cs typeface="Times New Roman" pitchFamily="18" charset="0"/>
              </a:rPr>
              <a:t>التكوين</a:t>
            </a:r>
            <a:r>
              <a:rPr lang="ar-SA" sz="3600" b="1"/>
              <a:t> و مادته :</a:t>
            </a:r>
            <a:endParaRPr lang="fr-FR" sz="3600" b="1"/>
          </a:p>
        </p:txBody>
      </p:sp>
      <p:sp>
        <p:nvSpPr>
          <p:cNvPr id="25606" name="Text Box 6"/>
          <p:cNvSpPr txBox="1">
            <a:spLocks noChangeArrowheads="1"/>
          </p:cNvSpPr>
          <p:nvPr/>
        </p:nvSpPr>
        <p:spPr bwMode="auto">
          <a:xfrm>
            <a:off x="228600" y="2438400"/>
            <a:ext cx="8763000" cy="1077913"/>
          </a:xfrm>
          <a:prstGeom prst="rect">
            <a:avLst/>
          </a:prstGeom>
          <a:noFill/>
          <a:ln w="9525">
            <a:noFill/>
            <a:miter lim="800000"/>
            <a:headEnd/>
            <a:tailEnd/>
          </a:ln>
        </p:spPr>
        <p:txBody>
          <a:bodyPr>
            <a:spAutoFit/>
          </a:bodyPr>
          <a:lstStyle/>
          <a:p>
            <a:pPr algn="r" rtl="1">
              <a:spcBef>
                <a:spcPct val="50000"/>
              </a:spcBef>
            </a:pPr>
            <a:r>
              <a:rPr lang="ar-SA" sz="3200" b="1"/>
              <a:t>هي الاختبار الحقيقي الأول لمهارة تصميم البرنامج الت</a:t>
            </a:r>
            <a:r>
              <a:rPr lang="ar-DZ" sz="3200" b="1"/>
              <a:t>كو</a:t>
            </a:r>
            <a:r>
              <a:rPr lang="ar-DZ" sz="3200" b="1">
                <a:cs typeface="Times New Roman" pitchFamily="18" charset="0"/>
              </a:rPr>
              <a:t>يني</a:t>
            </a:r>
            <a:r>
              <a:rPr lang="ar-SA" sz="3200" b="1"/>
              <a:t> و عند اختيار الأسلوب ال</a:t>
            </a:r>
            <a:r>
              <a:rPr lang="ar-DZ" sz="3200" b="1"/>
              <a:t>تكو</a:t>
            </a:r>
            <a:r>
              <a:rPr lang="ar-DZ" sz="3200" b="1">
                <a:cs typeface="Times New Roman" pitchFamily="18" charset="0"/>
              </a:rPr>
              <a:t>يني</a:t>
            </a:r>
            <a:r>
              <a:rPr lang="ar-SA" sz="3200" b="1"/>
              <a:t> والمواد ال</a:t>
            </a:r>
            <a:r>
              <a:rPr lang="ar-DZ" sz="3200" b="1"/>
              <a:t>تكو</a:t>
            </a:r>
            <a:r>
              <a:rPr lang="ar-DZ" sz="3200" b="1">
                <a:cs typeface="Times New Roman" pitchFamily="18" charset="0"/>
              </a:rPr>
              <a:t>ينية</a:t>
            </a:r>
            <a:r>
              <a:rPr lang="ar-SA" sz="3200" b="1"/>
              <a:t> لا بد من مراعاة :</a:t>
            </a:r>
            <a:endParaRPr lang="fr-FR" sz="3200" b="1"/>
          </a:p>
        </p:txBody>
      </p:sp>
      <p:grpSp>
        <p:nvGrpSpPr>
          <p:cNvPr id="2" name="Group 14"/>
          <p:cNvGrpSpPr>
            <a:grpSpLocks/>
          </p:cNvGrpSpPr>
          <p:nvPr/>
        </p:nvGrpSpPr>
        <p:grpSpPr bwMode="auto">
          <a:xfrm>
            <a:off x="2268538" y="3500440"/>
            <a:ext cx="6324600" cy="571502"/>
            <a:chOff x="1344" y="2208"/>
            <a:chExt cx="3984" cy="845"/>
          </a:xfrm>
        </p:grpSpPr>
        <p:sp>
          <p:nvSpPr>
            <p:cNvPr id="26630" name="Text Box 7"/>
            <p:cNvSpPr txBox="1">
              <a:spLocks noChangeArrowheads="1"/>
            </p:cNvSpPr>
            <p:nvPr/>
          </p:nvSpPr>
          <p:spPr bwMode="auto">
            <a:xfrm>
              <a:off x="1344" y="2208"/>
              <a:ext cx="3984" cy="365"/>
            </a:xfrm>
            <a:prstGeom prst="rect">
              <a:avLst/>
            </a:prstGeom>
            <a:noFill/>
            <a:ln w="9525">
              <a:noFill/>
              <a:miter lim="800000"/>
              <a:headEnd/>
              <a:tailEnd/>
            </a:ln>
          </p:spPr>
          <p:txBody>
            <a:bodyPr>
              <a:spAutoFit/>
            </a:bodyPr>
            <a:lstStyle/>
            <a:p>
              <a:pPr marL="457200" indent="-457200" algn="r" rtl="1">
                <a:spcBef>
                  <a:spcPct val="50000"/>
                </a:spcBef>
                <a:buFontTx/>
                <a:buAutoNum type="arabicPeriod"/>
              </a:pPr>
              <a:r>
                <a:rPr lang="ar-SA" sz="3200" b="1"/>
                <a:t>التوازن بين الأهداف </a:t>
              </a:r>
              <a:r>
                <a:rPr lang="ar-DZ" sz="3200" b="1">
                  <a:cs typeface="Times New Roman" pitchFamily="18" charset="0"/>
                </a:rPr>
                <a:t>التكوينية</a:t>
              </a:r>
              <a:r>
                <a:rPr lang="ar-SA" sz="3200" b="1"/>
                <a:t>والاحتياجات.</a:t>
              </a:r>
              <a:endParaRPr lang="fr-FR" sz="3200" b="1"/>
            </a:p>
          </p:txBody>
        </p:sp>
        <p:sp>
          <p:nvSpPr>
            <p:cNvPr id="26632" name="Text Box 9"/>
            <p:cNvSpPr txBox="1">
              <a:spLocks noChangeArrowheads="1"/>
            </p:cNvSpPr>
            <p:nvPr/>
          </p:nvSpPr>
          <p:spPr bwMode="auto">
            <a:xfrm>
              <a:off x="2256" y="2688"/>
              <a:ext cx="3072" cy="365"/>
            </a:xfrm>
            <a:prstGeom prst="rect">
              <a:avLst/>
            </a:prstGeom>
            <a:noFill/>
            <a:ln w="9525">
              <a:noFill/>
              <a:miter lim="800000"/>
              <a:headEnd/>
              <a:tailEnd/>
            </a:ln>
          </p:spPr>
          <p:txBody>
            <a:bodyPr>
              <a:spAutoFit/>
            </a:bodyPr>
            <a:lstStyle/>
            <a:p>
              <a:pPr marL="457200" indent="-457200" algn="r" rtl="1">
                <a:spcBef>
                  <a:spcPct val="50000"/>
                </a:spcBef>
              </a:pPr>
              <a:endParaRPr lang="fr-FR" sz="3200" b="1"/>
            </a:p>
          </p:txBody>
        </p:sp>
      </p:grpSp>
      <p:sp>
        <p:nvSpPr>
          <p:cNvPr id="13" name="Text Box 13"/>
          <p:cNvSpPr txBox="1">
            <a:spLocks noChangeArrowheads="1"/>
          </p:cNvSpPr>
          <p:nvPr/>
        </p:nvSpPr>
        <p:spPr bwMode="auto">
          <a:xfrm>
            <a:off x="4767290" y="6135711"/>
            <a:ext cx="3733800" cy="579437"/>
          </a:xfrm>
          <a:prstGeom prst="rect">
            <a:avLst/>
          </a:prstGeom>
          <a:noFill/>
          <a:ln w="9525">
            <a:noFill/>
            <a:miter lim="800000"/>
            <a:headEnd/>
            <a:tailEnd/>
          </a:ln>
        </p:spPr>
        <p:txBody>
          <a:bodyPr>
            <a:spAutoFit/>
          </a:bodyPr>
          <a:lstStyle/>
          <a:p>
            <a:pPr algn="r" rtl="1">
              <a:spcBef>
                <a:spcPct val="50000"/>
              </a:spcBef>
            </a:pPr>
            <a:r>
              <a:rPr lang="ar-DZ" sz="3200" b="1" dirty="0">
                <a:cs typeface="Times New Roman" pitchFamily="18" charset="0"/>
              </a:rPr>
              <a:t>6</a:t>
            </a:r>
            <a:r>
              <a:rPr lang="ar-SA" sz="3200" b="1" dirty="0"/>
              <a:t>. تكاليف المواد </a:t>
            </a:r>
            <a:r>
              <a:rPr lang="ar-DZ" sz="3200" b="1" dirty="0">
                <a:cs typeface="Times New Roman" pitchFamily="18" charset="0"/>
              </a:rPr>
              <a:t>التكوينية</a:t>
            </a:r>
            <a:r>
              <a:rPr lang="ar-SA" sz="3200" b="1" dirty="0"/>
              <a:t>.</a:t>
            </a:r>
            <a:endParaRPr lang="fr-FR" sz="3200" b="1" dirty="0"/>
          </a:p>
        </p:txBody>
      </p:sp>
      <p:sp>
        <p:nvSpPr>
          <p:cNvPr id="14" name="Text Box 12"/>
          <p:cNvSpPr txBox="1">
            <a:spLocks noChangeArrowheads="1"/>
          </p:cNvSpPr>
          <p:nvPr/>
        </p:nvSpPr>
        <p:spPr bwMode="auto">
          <a:xfrm>
            <a:off x="5621338" y="5564207"/>
            <a:ext cx="2971800" cy="579437"/>
          </a:xfrm>
          <a:prstGeom prst="rect">
            <a:avLst/>
          </a:prstGeom>
          <a:noFill/>
          <a:ln w="9525">
            <a:noFill/>
            <a:miter lim="800000"/>
            <a:headEnd/>
            <a:tailEnd/>
          </a:ln>
        </p:spPr>
        <p:txBody>
          <a:bodyPr>
            <a:spAutoFit/>
          </a:bodyPr>
          <a:lstStyle/>
          <a:p>
            <a:pPr algn="r" rtl="1">
              <a:spcBef>
                <a:spcPct val="50000"/>
              </a:spcBef>
            </a:pPr>
            <a:r>
              <a:rPr lang="ar-DZ" sz="3200" b="1" dirty="0">
                <a:cs typeface="Times New Roman" pitchFamily="18" charset="0"/>
              </a:rPr>
              <a:t>5</a:t>
            </a:r>
            <a:r>
              <a:rPr lang="ar-SA" sz="3200" b="1" dirty="0"/>
              <a:t>. الوقت المخصص.</a:t>
            </a:r>
            <a:endParaRPr lang="fr-FR" sz="3200" b="1" dirty="0"/>
          </a:p>
        </p:txBody>
      </p:sp>
      <p:sp>
        <p:nvSpPr>
          <p:cNvPr id="15" name="Text Box 11"/>
          <p:cNvSpPr txBox="1">
            <a:spLocks noChangeArrowheads="1"/>
          </p:cNvSpPr>
          <p:nvPr/>
        </p:nvSpPr>
        <p:spPr bwMode="auto">
          <a:xfrm>
            <a:off x="3411538" y="5064141"/>
            <a:ext cx="5181600" cy="579437"/>
          </a:xfrm>
          <a:prstGeom prst="rect">
            <a:avLst/>
          </a:prstGeom>
          <a:noFill/>
          <a:ln w="9525">
            <a:noFill/>
            <a:miter lim="800000"/>
            <a:headEnd/>
            <a:tailEnd/>
          </a:ln>
        </p:spPr>
        <p:txBody>
          <a:bodyPr>
            <a:spAutoFit/>
          </a:bodyPr>
          <a:lstStyle/>
          <a:p>
            <a:pPr algn="r" rtl="1">
              <a:spcBef>
                <a:spcPct val="50000"/>
              </a:spcBef>
            </a:pPr>
            <a:r>
              <a:rPr lang="ar-DZ" sz="3200" b="1" dirty="0">
                <a:cs typeface="Times New Roman" pitchFamily="18" charset="0"/>
              </a:rPr>
              <a:t>4</a:t>
            </a:r>
            <a:r>
              <a:rPr lang="ar-SA" sz="3200" b="1" dirty="0"/>
              <a:t>. التسهيلات </a:t>
            </a:r>
            <a:r>
              <a:rPr lang="ar-SA" sz="3200" b="1" dirty="0" err="1"/>
              <a:t>و</a:t>
            </a:r>
            <a:r>
              <a:rPr lang="ar-SA" sz="3200" b="1" dirty="0"/>
              <a:t> تصميم قاعة </a:t>
            </a:r>
            <a:r>
              <a:rPr lang="ar-DZ" sz="3200" b="1" dirty="0">
                <a:cs typeface="Times New Roman" pitchFamily="18" charset="0"/>
              </a:rPr>
              <a:t>التكوين</a:t>
            </a:r>
            <a:r>
              <a:rPr lang="ar-SA" sz="3200" b="1" dirty="0"/>
              <a:t>.</a:t>
            </a:r>
            <a:endParaRPr lang="fr-FR" sz="3200" b="1" dirty="0"/>
          </a:p>
        </p:txBody>
      </p:sp>
      <p:sp>
        <p:nvSpPr>
          <p:cNvPr id="16" name="Text Box 10"/>
          <p:cNvSpPr txBox="1">
            <a:spLocks noChangeArrowheads="1"/>
          </p:cNvSpPr>
          <p:nvPr/>
        </p:nvSpPr>
        <p:spPr bwMode="auto">
          <a:xfrm>
            <a:off x="5087938" y="4643438"/>
            <a:ext cx="3505200" cy="584200"/>
          </a:xfrm>
          <a:prstGeom prst="rect">
            <a:avLst/>
          </a:prstGeom>
          <a:noFill/>
          <a:ln w="9525">
            <a:noFill/>
            <a:miter lim="800000"/>
            <a:headEnd/>
            <a:tailEnd/>
          </a:ln>
        </p:spPr>
        <p:txBody>
          <a:bodyPr>
            <a:spAutoFit/>
          </a:bodyPr>
          <a:lstStyle/>
          <a:p>
            <a:pPr algn="r" rtl="1">
              <a:spcBef>
                <a:spcPct val="50000"/>
              </a:spcBef>
            </a:pPr>
            <a:r>
              <a:rPr lang="ar-DZ" sz="3200" b="1" dirty="0">
                <a:cs typeface="Times New Roman" pitchFamily="18" charset="0"/>
              </a:rPr>
              <a:t>3</a:t>
            </a:r>
            <a:r>
              <a:rPr lang="ar-SA" sz="3200" b="1" dirty="0"/>
              <a:t>. </a:t>
            </a:r>
            <a:r>
              <a:rPr lang="ar-DZ" sz="3200" b="1" dirty="0" err="1"/>
              <a:t>المتكو</a:t>
            </a:r>
            <a:r>
              <a:rPr lang="ar-DZ" sz="3200" b="1" dirty="0" err="1">
                <a:cs typeface="Times New Roman" pitchFamily="18" charset="0"/>
              </a:rPr>
              <a:t>نون</a:t>
            </a:r>
            <a:r>
              <a:rPr lang="ar-SA" sz="3200" b="1" dirty="0"/>
              <a:t> وخلفياتهم.</a:t>
            </a:r>
            <a:endParaRPr lang="fr-FR" sz="3200" b="1" dirty="0"/>
          </a:p>
        </p:txBody>
      </p:sp>
      <p:sp>
        <p:nvSpPr>
          <p:cNvPr id="17" name="Text Box 8"/>
          <p:cNvSpPr txBox="1">
            <a:spLocks noChangeArrowheads="1"/>
          </p:cNvSpPr>
          <p:nvPr/>
        </p:nvSpPr>
        <p:spPr bwMode="auto">
          <a:xfrm>
            <a:off x="5900766" y="4170857"/>
            <a:ext cx="2743200" cy="401151"/>
          </a:xfrm>
          <a:prstGeom prst="rect">
            <a:avLst/>
          </a:prstGeom>
          <a:noFill/>
          <a:ln w="9525">
            <a:noFill/>
            <a:miter lim="800000"/>
            <a:headEnd/>
            <a:tailEnd/>
          </a:ln>
        </p:spPr>
        <p:txBody>
          <a:bodyPr>
            <a:spAutoFit/>
          </a:bodyPr>
          <a:lstStyle/>
          <a:p>
            <a:pPr algn="r" rtl="1">
              <a:spcBef>
                <a:spcPct val="50000"/>
              </a:spcBef>
            </a:pPr>
            <a:r>
              <a:rPr lang="ar-SA" sz="3200" b="1" dirty="0"/>
              <a:t>2. طبيعة المحتوى.</a:t>
            </a:r>
            <a:endParaRPr lang="fr-FR" sz="32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dissolve">
                                      <p:cBhvr>
                                        <p:cTn id="7" dur="500"/>
                                        <p:tgtEl>
                                          <p:spTgt spid="25604"/>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5605"/>
                                        </p:tgtEl>
                                        <p:attrNameLst>
                                          <p:attrName>style.visibility</p:attrName>
                                        </p:attrNameLst>
                                      </p:cBhvr>
                                      <p:to>
                                        <p:strVal val="visible"/>
                                      </p:to>
                                    </p:set>
                                    <p:animEffect transition="in" filter="blinds(horizontal)">
                                      <p:cBhvr>
                                        <p:cTn id="11" dur="500"/>
                                        <p:tgtEl>
                                          <p:spTgt spid="25605"/>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5606"/>
                                        </p:tgtEl>
                                        <p:attrNameLst>
                                          <p:attrName>style.visibility</p:attrName>
                                        </p:attrNameLst>
                                      </p:cBhvr>
                                      <p:to>
                                        <p:strVal val="visible"/>
                                      </p:to>
                                    </p:set>
                                    <p:animEffect transition="in" filter="blinds(horizontal)">
                                      <p:cBhvr>
                                        <p:cTn id="16" dur="500"/>
                                        <p:tgtEl>
                                          <p:spTgt spid="2560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subTnLst>
                                    <p:audio>
                                      <p:cMediaNode>
                                        <p:cTn display="0" masterRel="sameClick">
                                          <p:stCondLst>
                                            <p:cond evt="begin" delay="0">
                                              <p:tn val="19"/>
                                            </p:cond>
                                          </p:stCondLst>
                                          <p:endCondLst>
                                            <p:cond evt="onStopAudio" delay="0">
                                              <p:tgtEl>
                                                <p:sldTgt/>
                                              </p:tgtEl>
                                            </p:cond>
                                          </p:endCondLst>
                                        </p:cTn>
                                        <p:tgtEl>
                                          <p:sndTgt r:embed="rId3" name="type.wav" builtIn="1"/>
                                        </p:tgtEl>
                                      </p:cMediaNode>
                                    </p:audio>
                                  </p:sub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6"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6"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inHorizontal)">
                                      <p:cBhvr>
                                        <p:cTn id="45" dur="500"/>
                                        <p:tgtEl>
                                          <p:spTgt spid="14"/>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6"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inHorizontal)">
                                      <p:cBhvr>
                                        <p:cTn id="5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utoUpdateAnimBg="0"/>
      <p:bldP spid="25606" grpId="0" autoUpdateAnimBg="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bs00561_"/>
          <p:cNvPicPr>
            <a:picLocks noChangeAspect="1" noChangeArrowheads="1"/>
          </p:cNvPicPr>
          <p:nvPr/>
        </p:nvPicPr>
        <p:blipFill>
          <a:blip r:embed="rId4"/>
          <a:srcRect/>
          <a:stretch>
            <a:fillRect/>
          </a:stretch>
        </p:blipFill>
        <p:spPr bwMode="auto">
          <a:xfrm>
            <a:off x="228600" y="152400"/>
            <a:ext cx="8686800" cy="1981200"/>
          </a:xfrm>
          <a:prstGeom prst="rect">
            <a:avLst/>
          </a:prstGeom>
          <a:noFill/>
          <a:ln w="9525">
            <a:noFill/>
            <a:miter lim="800000"/>
            <a:headEnd/>
            <a:tailEnd/>
          </a:ln>
        </p:spPr>
      </p:pic>
      <p:sp>
        <p:nvSpPr>
          <p:cNvPr id="26627" name="Text Box 3"/>
          <p:cNvSpPr txBox="1">
            <a:spLocks noChangeArrowheads="1"/>
          </p:cNvSpPr>
          <p:nvPr/>
        </p:nvSpPr>
        <p:spPr bwMode="auto">
          <a:xfrm>
            <a:off x="5486400" y="2057400"/>
            <a:ext cx="3200400" cy="641350"/>
          </a:xfrm>
          <a:prstGeom prst="rect">
            <a:avLst/>
          </a:prstGeom>
          <a:noFill/>
          <a:ln w="9525">
            <a:noFill/>
            <a:miter lim="800000"/>
            <a:headEnd/>
            <a:tailEnd/>
          </a:ln>
        </p:spPr>
        <p:txBody>
          <a:bodyPr>
            <a:spAutoFit/>
          </a:bodyPr>
          <a:lstStyle/>
          <a:p>
            <a:pPr algn="r" rtl="1">
              <a:spcBef>
                <a:spcPct val="50000"/>
              </a:spcBef>
            </a:pPr>
            <a:r>
              <a:rPr lang="ar-SA" sz="3600" b="1"/>
              <a:t>الإمكانات </a:t>
            </a:r>
            <a:r>
              <a:rPr lang="ar-DZ" sz="3600" b="1">
                <a:cs typeface="Times New Roman" pitchFamily="18" charset="0"/>
              </a:rPr>
              <a:t>التكوينية</a:t>
            </a:r>
            <a:r>
              <a:rPr lang="ar-SA" sz="3600" b="1"/>
              <a:t> :</a:t>
            </a:r>
            <a:endParaRPr lang="fr-FR" sz="3600" b="1"/>
          </a:p>
        </p:txBody>
      </p:sp>
      <p:sp>
        <p:nvSpPr>
          <p:cNvPr id="26628" name="Text Box 4"/>
          <p:cNvSpPr txBox="1">
            <a:spLocks noChangeArrowheads="1"/>
          </p:cNvSpPr>
          <p:nvPr/>
        </p:nvSpPr>
        <p:spPr bwMode="auto">
          <a:xfrm>
            <a:off x="304800" y="2590800"/>
            <a:ext cx="8229600" cy="579438"/>
          </a:xfrm>
          <a:prstGeom prst="rect">
            <a:avLst/>
          </a:prstGeom>
          <a:noFill/>
          <a:ln w="9525">
            <a:noFill/>
            <a:miter lim="800000"/>
            <a:headEnd/>
            <a:tailEnd/>
          </a:ln>
        </p:spPr>
        <p:txBody>
          <a:bodyPr>
            <a:spAutoFit/>
          </a:bodyPr>
          <a:lstStyle/>
          <a:p>
            <a:pPr algn="r" rtl="1">
              <a:spcBef>
                <a:spcPct val="50000"/>
              </a:spcBef>
            </a:pPr>
            <a:r>
              <a:rPr lang="ar-SA" sz="3200" b="1"/>
              <a:t>و يقصد بها الإمكانات اللازمة لتنفيذ البرنامج وهي :</a:t>
            </a:r>
            <a:endParaRPr lang="fr-FR" sz="3200" b="1"/>
          </a:p>
        </p:txBody>
      </p:sp>
      <p:sp>
        <p:nvSpPr>
          <p:cNvPr id="26629" name="Text Box 5"/>
          <p:cNvSpPr txBox="1">
            <a:spLocks noChangeArrowheads="1"/>
          </p:cNvSpPr>
          <p:nvPr/>
        </p:nvSpPr>
        <p:spPr bwMode="auto">
          <a:xfrm>
            <a:off x="2438400" y="3124200"/>
            <a:ext cx="6019800" cy="584775"/>
          </a:xfrm>
          <a:prstGeom prst="rect">
            <a:avLst/>
          </a:prstGeom>
          <a:noFill/>
          <a:ln w="9525">
            <a:noFill/>
            <a:miter lim="800000"/>
            <a:headEnd/>
            <a:tailEnd/>
          </a:ln>
        </p:spPr>
        <p:txBody>
          <a:bodyPr>
            <a:spAutoFit/>
          </a:bodyPr>
          <a:lstStyle/>
          <a:p>
            <a:pPr algn="r" rtl="1">
              <a:spcBef>
                <a:spcPct val="50000"/>
              </a:spcBef>
              <a:buFontTx/>
              <a:buBlip>
                <a:blip r:embed="rId5"/>
              </a:buBlip>
            </a:pPr>
            <a:r>
              <a:rPr lang="ar-SA" sz="3200" b="1" dirty="0"/>
              <a:t> هيئة </a:t>
            </a:r>
            <a:r>
              <a:rPr lang="ar-DZ" sz="3200" b="1" dirty="0"/>
              <a:t>التكو</a:t>
            </a:r>
            <a:r>
              <a:rPr lang="ar-DZ" sz="3200" b="1" dirty="0">
                <a:cs typeface="Times New Roman" pitchFamily="18" charset="0"/>
              </a:rPr>
              <a:t>ين</a:t>
            </a:r>
            <a:r>
              <a:rPr lang="ar-SA" sz="3200" b="1" dirty="0" smtClean="0"/>
              <a:t>.</a:t>
            </a:r>
            <a:endParaRPr lang="ar-SA" sz="3200" b="1" dirty="0"/>
          </a:p>
        </p:txBody>
      </p:sp>
      <p:sp>
        <p:nvSpPr>
          <p:cNvPr id="6" name="Rectangle 5"/>
          <p:cNvSpPr/>
          <p:nvPr/>
        </p:nvSpPr>
        <p:spPr>
          <a:xfrm>
            <a:off x="2019998" y="5857892"/>
            <a:ext cx="5800306" cy="584775"/>
          </a:xfrm>
          <a:prstGeom prst="rect">
            <a:avLst/>
          </a:prstGeom>
        </p:spPr>
        <p:txBody>
          <a:bodyPr wrap="none">
            <a:spAutoFit/>
          </a:bodyPr>
          <a:lstStyle/>
          <a:p>
            <a:pPr algn="r" rtl="1">
              <a:spcBef>
                <a:spcPct val="50000"/>
              </a:spcBef>
              <a:buFontTx/>
              <a:buBlip>
                <a:blip r:embed="rId5"/>
              </a:buBlip>
            </a:pPr>
            <a:r>
              <a:rPr lang="ar-SA" sz="3200" b="1" dirty="0" smtClean="0"/>
              <a:t> الم</a:t>
            </a:r>
            <a:r>
              <a:rPr lang="ar-DZ" sz="3200" b="1" dirty="0" err="1" smtClean="0"/>
              <a:t>يز</a:t>
            </a:r>
            <a:r>
              <a:rPr lang="ar-SA" sz="3200" b="1" dirty="0" err="1" smtClean="0"/>
              <a:t>انيات</a:t>
            </a:r>
            <a:r>
              <a:rPr lang="ar-SA" sz="3200" b="1" dirty="0" smtClean="0"/>
              <a:t> اللازمة للإنفاق على </a:t>
            </a:r>
            <a:r>
              <a:rPr lang="ar-DZ" sz="3200" b="1" dirty="0" smtClean="0"/>
              <a:t>التكوين</a:t>
            </a:r>
            <a:r>
              <a:rPr lang="ar-SA" b="1" dirty="0" smtClean="0"/>
              <a:t>.</a:t>
            </a:r>
            <a:endParaRPr lang="fr-FR" b="1" dirty="0"/>
          </a:p>
        </p:txBody>
      </p:sp>
      <p:sp>
        <p:nvSpPr>
          <p:cNvPr id="7" name="Rectangle 6"/>
          <p:cNvSpPr/>
          <p:nvPr/>
        </p:nvSpPr>
        <p:spPr>
          <a:xfrm>
            <a:off x="5852150" y="5286388"/>
            <a:ext cx="2005998" cy="584775"/>
          </a:xfrm>
          <a:prstGeom prst="rect">
            <a:avLst/>
          </a:prstGeom>
        </p:spPr>
        <p:txBody>
          <a:bodyPr wrap="none">
            <a:spAutoFit/>
          </a:bodyPr>
          <a:lstStyle/>
          <a:p>
            <a:pPr algn="r" rtl="1">
              <a:spcBef>
                <a:spcPct val="50000"/>
              </a:spcBef>
              <a:buFontTx/>
              <a:buBlip>
                <a:blip r:embed="rId5"/>
              </a:buBlip>
            </a:pPr>
            <a:r>
              <a:rPr lang="ar-SA" sz="3200" b="1" dirty="0" smtClean="0"/>
              <a:t> التسهيلات</a:t>
            </a:r>
            <a:r>
              <a:rPr lang="ar-SA" b="1" dirty="0" smtClean="0"/>
              <a:t>.</a:t>
            </a:r>
            <a:endParaRPr lang="ar-SA" b="1" dirty="0"/>
          </a:p>
        </p:txBody>
      </p:sp>
      <p:sp>
        <p:nvSpPr>
          <p:cNvPr id="8" name="Rectangle 7"/>
          <p:cNvSpPr/>
          <p:nvPr/>
        </p:nvSpPr>
        <p:spPr>
          <a:xfrm>
            <a:off x="3571868" y="4572008"/>
            <a:ext cx="4224875" cy="584775"/>
          </a:xfrm>
          <a:prstGeom prst="rect">
            <a:avLst/>
          </a:prstGeom>
        </p:spPr>
        <p:txBody>
          <a:bodyPr wrap="none">
            <a:spAutoFit/>
          </a:bodyPr>
          <a:lstStyle/>
          <a:p>
            <a:pPr algn="r" rtl="1">
              <a:spcBef>
                <a:spcPct val="50000"/>
              </a:spcBef>
              <a:buFontTx/>
              <a:buBlip>
                <a:blip r:embed="rId5"/>
              </a:buBlip>
            </a:pPr>
            <a:r>
              <a:rPr lang="ar-SA" b="1" dirty="0" smtClean="0"/>
              <a:t> </a:t>
            </a:r>
            <a:r>
              <a:rPr lang="ar-SA" sz="3200" b="1" dirty="0" smtClean="0"/>
              <a:t>الوسائل السمعية </a:t>
            </a:r>
            <a:r>
              <a:rPr lang="ar-SA" sz="3200" b="1" dirty="0" err="1" smtClean="0"/>
              <a:t>و</a:t>
            </a:r>
            <a:r>
              <a:rPr lang="ar-SA" sz="3200" b="1" dirty="0" smtClean="0"/>
              <a:t> البصرية</a:t>
            </a:r>
            <a:r>
              <a:rPr lang="ar-SA" b="1" dirty="0" smtClean="0"/>
              <a:t>.</a:t>
            </a:r>
            <a:endParaRPr lang="ar-SA" b="1" dirty="0"/>
          </a:p>
        </p:txBody>
      </p:sp>
      <p:sp>
        <p:nvSpPr>
          <p:cNvPr id="9" name="Rectangle 8"/>
          <p:cNvSpPr/>
          <p:nvPr/>
        </p:nvSpPr>
        <p:spPr>
          <a:xfrm>
            <a:off x="5330704" y="3857628"/>
            <a:ext cx="3261470" cy="584775"/>
          </a:xfrm>
          <a:prstGeom prst="rect">
            <a:avLst/>
          </a:prstGeom>
        </p:spPr>
        <p:txBody>
          <a:bodyPr wrap="none">
            <a:spAutoFit/>
          </a:bodyPr>
          <a:lstStyle/>
          <a:p>
            <a:pPr algn="r" rtl="1">
              <a:spcBef>
                <a:spcPct val="50000"/>
              </a:spcBef>
              <a:buFontTx/>
              <a:buBlip>
                <a:blip r:embed="rId5"/>
              </a:buBlip>
            </a:pPr>
            <a:r>
              <a:rPr lang="ar-SA" b="1" dirty="0" smtClean="0"/>
              <a:t> </a:t>
            </a:r>
            <a:r>
              <a:rPr lang="ar-SA" sz="3200" b="1" dirty="0" smtClean="0"/>
              <a:t>المساعدات </a:t>
            </a:r>
            <a:r>
              <a:rPr lang="ar-DZ" sz="3200" b="1" dirty="0" smtClean="0"/>
              <a:t>التكوينية</a:t>
            </a:r>
            <a:r>
              <a:rPr lang="ar-DZ" b="1" dirty="0" smtClean="0"/>
              <a:t>:</a:t>
            </a:r>
            <a:endParaRPr lang="ar-SA"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ssolve">
                                      <p:cBhvr>
                                        <p:cTn id="7" dur="500"/>
                                        <p:tgtEl>
                                          <p:spTgt spid="26626"/>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6627"/>
                                        </p:tgtEl>
                                        <p:attrNameLst>
                                          <p:attrName>style.visibility</p:attrName>
                                        </p:attrNameLst>
                                      </p:cBhvr>
                                      <p:to>
                                        <p:strVal val="visible"/>
                                      </p:to>
                                    </p:set>
                                    <p:animEffect transition="in" filter="blinds(horizontal)">
                                      <p:cBhvr>
                                        <p:cTn id="11" dur="500"/>
                                        <p:tgtEl>
                                          <p:spTgt spid="26627"/>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6628"/>
                                        </p:tgtEl>
                                        <p:attrNameLst>
                                          <p:attrName>style.visibility</p:attrName>
                                        </p:attrNameLst>
                                      </p:cBhvr>
                                      <p:to>
                                        <p:strVal val="visible"/>
                                      </p:to>
                                    </p:set>
                                    <p:animEffect transition="in" filter="blinds(horizontal)">
                                      <p:cBhvr>
                                        <p:cTn id="16" dur="500"/>
                                        <p:tgtEl>
                                          <p:spTgt spid="2662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6629"/>
                                        </p:tgtEl>
                                        <p:attrNameLst>
                                          <p:attrName>style.visibility</p:attrName>
                                        </p:attrNameLst>
                                      </p:cBhvr>
                                      <p:to>
                                        <p:strVal val="visible"/>
                                      </p:to>
                                    </p:set>
                                    <p:animEffect transition="in" filter="wipe(up)">
                                      <p:cBhvr>
                                        <p:cTn id="21" dur="500"/>
                                        <p:tgtEl>
                                          <p:spTgt spid="26629"/>
                                        </p:tgtEl>
                                      </p:cBhvr>
                                    </p:animEffect>
                                  </p:childTnLst>
                                  <p:subTnLst>
                                    <p:audio>
                                      <p:cMediaNode>
                                        <p:cTn display="0" masterRel="sameClick">
                                          <p:stCondLst>
                                            <p:cond evt="begin" delay="0">
                                              <p:tn val="19"/>
                                            </p:cond>
                                          </p:stCondLst>
                                          <p:endCondLst>
                                            <p:cond evt="onStopAudio" delay="0">
                                              <p:tgtEl>
                                                <p:sldTgt/>
                                              </p:tgtEl>
                                            </p:cond>
                                          </p:endCondLst>
                                        </p:cTn>
                                        <p:tgtEl>
                                          <p:sndTgt r:embed="rId3" name="type.wav" builtIn="1"/>
                                        </p:tgtEl>
                                      </p:cMediaNode>
                                    </p:audio>
                                  </p:sub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utoUpdateAnimBg="0"/>
      <p:bldP spid="26628" grpId="0" autoUpdateAnimBg="0"/>
      <p:bldP spid="26629" grpId="0" autoUpdateAnimBg="0"/>
      <p:bldP spid="6" grpId="0"/>
      <p:bldP spid="7"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14348" y="2285992"/>
            <a:ext cx="7772400" cy="1973263"/>
          </a:xfrm>
          <a:solidFill>
            <a:srgbClr val="FC60BD"/>
          </a:solidFill>
        </p:spPr>
        <p:txBody>
          <a:bodyPr/>
          <a:lstStyle/>
          <a:p>
            <a:r>
              <a:rPr lang="ar-SA" smtClean="0"/>
              <a:t>التدريب</a:t>
            </a:r>
            <a:endParaRPr lang="fr-FR" smtClean="0"/>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2050">
                                            <p:txEl>
                                              <p:charRg st="4294967295" end="4294967295"/>
                                            </p:txEl>
                                          </p:spTgt>
                                        </p:tgtEl>
                                        <p:attrNameLst>
                                          <p:attrName>style.visibility</p:attrName>
                                        </p:attrNameLst>
                                      </p:cBhvr>
                                      <p:to>
                                        <p:strVal val="visible"/>
                                      </p:to>
                                    </p:set>
                                    <p:anim calcmode="lin" valueType="num">
                                      <p:cBhvr additive="base">
                                        <p:cTn id="7" dur="500" fill="hold">
                                          <p:stCondLst>
                                            <p:cond delay="0"/>
                                          </p:stCondLst>
                                        </p:cTn>
                                        <p:tgtEl>
                                          <p:spTgt spid="205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8" dur="500" fill="hold">
                                          <p:stCondLst>
                                            <p:cond delay="0"/>
                                          </p:stCondLst>
                                        </p:cTn>
                                        <p:tgtEl>
                                          <p:spTgt spid="2050">
                                            <p:txEl>
                                              <p:charRg st="4294967295" end="429496729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561975"/>
          </a:xfrm>
        </p:spPr>
        <p:txBody>
          <a:bodyPr/>
          <a:lstStyle/>
          <a:p>
            <a:r>
              <a:rPr lang="ar-DZ" sz="3600" smtClean="0"/>
              <a:t>ثانيا:</a:t>
            </a:r>
            <a:r>
              <a:rPr lang="ar-SA" sz="3600" smtClean="0"/>
              <a:t>أهمية التدريب</a:t>
            </a:r>
            <a:r>
              <a:rPr lang="ar-SA" sz="4000" smtClean="0"/>
              <a:t>.</a:t>
            </a:r>
            <a:endParaRPr lang="fr-FR" sz="4000" smtClean="0"/>
          </a:p>
        </p:txBody>
      </p:sp>
      <p:sp>
        <p:nvSpPr>
          <p:cNvPr id="13315" name="Rectangle 3"/>
          <p:cNvSpPr>
            <a:spLocks noGrp="1" noChangeArrowheads="1"/>
          </p:cNvSpPr>
          <p:nvPr>
            <p:ph type="body" idx="1"/>
          </p:nvPr>
        </p:nvSpPr>
        <p:spPr>
          <a:xfrm>
            <a:off x="142875" y="928688"/>
            <a:ext cx="8829675" cy="5689600"/>
          </a:xfrm>
        </p:spPr>
        <p:txBody>
          <a:bodyPr/>
          <a:lstStyle/>
          <a:p>
            <a:pPr marL="609600" indent="-609600" algn="just" rtl="1">
              <a:lnSpc>
                <a:spcPct val="90000"/>
              </a:lnSpc>
              <a:defRPr/>
            </a:pPr>
            <a:r>
              <a:rPr lang="ar-SA" sz="2800" u="sng" dirty="0">
                <a:solidFill>
                  <a:srgbClr val="336699"/>
                </a:solidFill>
                <a:effectLst>
                  <a:outerShdw blurRad="38100" dist="38100" dir="2700000" algn="tl">
                    <a:srgbClr val="000000"/>
                  </a:outerShdw>
                </a:effectLst>
              </a:rPr>
              <a:t>ويمكن تحديد أهمية التدريب في النقاط التالية:</a:t>
            </a:r>
            <a:endParaRPr lang="ar-DZ" sz="2800" u="sng" dirty="0">
              <a:solidFill>
                <a:srgbClr val="336699"/>
              </a:solidFill>
              <a:effectLst>
                <a:outerShdw blurRad="38100" dist="38100" dir="2700000" algn="tl">
                  <a:srgbClr val="000000"/>
                </a:outerShdw>
              </a:effectLst>
            </a:endParaRPr>
          </a:p>
          <a:p>
            <a:pPr marL="609600" indent="-609600" algn="just" rtl="1">
              <a:lnSpc>
                <a:spcPct val="90000"/>
              </a:lnSpc>
              <a:defRPr/>
            </a:pPr>
            <a:r>
              <a:rPr lang="ar-DZ" sz="2800" dirty="0" smtClean="0"/>
              <a:t>1-</a:t>
            </a:r>
            <a:r>
              <a:rPr lang="ar-SA" dirty="0"/>
              <a:t>منع تقادم المهارات</a:t>
            </a:r>
            <a:r>
              <a:rPr lang="ar-SA" sz="2800" dirty="0"/>
              <a:t>:  تؤدي التغيرات والتطورات التكنولوجي</a:t>
            </a:r>
            <a:r>
              <a:rPr lang="ar-DZ" sz="2800" dirty="0"/>
              <a:t>ة</a:t>
            </a:r>
            <a:r>
              <a:rPr lang="ar-SA" sz="2800" dirty="0"/>
              <a:t> والعلمية إلى تقادم الأفكار والمعارف وتقنيات </a:t>
            </a:r>
            <a:r>
              <a:rPr lang="ar-SA" sz="2800" dirty="0" smtClean="0"/>
              <a:t>وأساليب، </a:t>
            </a:r>
            <a:r>
              <a:rPr lang="ar-SA" sz="2800" dirty="0"/>
              <a:t>هذا بدوره يؤدي إلى تقادم المهارات والقدرات البشرية المبنية على تلك المعارف والتقنيات المهنية، مما يجعل الأفراد عاجزين على أداء عملهم بكفاءة إلا إذا ما تم تجديد معارفهم ومهاراتهم بشكل يناسب تلك التغيرات والتطورات، ويلعب هنا التدريب دور فعال في تزويد الأفراد بمختلف المعارف وتقنيات </a:t>
            </a:r>
            <a:r>
              <a:rPr lang="ar-SA" sz="2800" dirty="0" smtClean="0"/>
              <a:t>الجديدة</a:t>
            </a:r>
            <a:r>
              <a:rPr lang="ar-SA" sz="2800" dirty="0"/>
              <a:t>، مؤديا بذلك إلى تفعيل المهارات ومنع تقادمها</a:t>
            </a:r>
            <a:r>
              <a:rPr lang="ar-DZ" sz="2800" dirty="0"/>
              <a:t>،</a:t>
            </a:r>
          </a:p>
          <a:p>
            <a:pPr marL="609600" indent="-609600" algn="just" rtl="1">
              <a:lnSpc>
                <a:spcPct val="90000"/>
              </a:lnSpc>
              <a:defRPr/>
            </a:pPr>
            <a:r>
              <a:rPr lang="ar-DZ" sz="2800" dirty="0" smtClean="0"/>
              <a:t>2-</a:t>
            </a:r>
            <a:r>
              <a:rPr lang="ar-SA" dirty="0" smtClean="0"/>
              <a:t>زيادة </a:t>
            </a:r>
            <a:r>
              <a:rPr lang="ar-SA" dirty="0" err="1" smtClean="0"/>
              <a:t>الكفا</a:t>
            </a:r>
            <a:r>
              <a:rPr lang="ar-DZ" dirty="0" smtClean="0"/>
              <a:t>ء</a:t>
            </a:r>
            <a:r>
              <a:rPr lang="ar-SA" dirty="0" smtClean="0"/>
              <a:t>ة </a:t>
            </a:r>
            <a:r>
              <a:rPr lang="ar-SA" sz="2800" dirty="0" smtClean="0"/>
              <a:t>: إن عملية إعطاء الفرد مختلف المعارف والتقنيات التي تساعده على أداء عمله وفهم متغيراته تمكنه من إنجاز مهامه وأعماله بشكل سريع وجودة عالية مؤديا ذلك إلى رفع </a:t>
            </a:r>
            <a:r>
              <a:rPr lang="ar-DZ" sz="2800" dirty="0" err="1" smtClean="0"/>
              <a:t>مردودية</a:t>
            </a:r>
            <a:r>
              <a:rPr lang="ar-DZ" sz="2800" dirty="0" smtClean="0"/>
              <a:t> الموظف</a:t>
            </a:r>
            <a:r>
              <a:rPr lang="ar-SA" sz="2800" dirty="0" smtClean="0"/>
              <a:t> وتحسين جودة أدائه</a:t>
            </a:r>
            <a:r>
              <a:rPr lang="ar-DZ" sz="2800" dirty="0" smtClean="0"/>
              <a:t>،</a:t>
            </a:r>
          </a:p>
          <a:p>
            <a:pPr marL="609600" indent="-609600" algn="justLow" rtl="1">
              <a:lnSpc>
                <a:spcPct val="90000"/>
              </a:lnSpc>
              <a:defRPr/>
            </a:pP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path" presetSubtype="0" accel="50000" decel="50000" fill="hold" grpId="0" nodeType="withEffect">
                                  <p:stCondLst>
                                    <p:cond delay="0"/>
                                  </p:stCondLst>
                                  <p:iterate type="lt">
                                    <p:tmPct val="10000"/>
                                  </p:iterate>
                                  <p:childTnLst>
                                    <p:animMotion origin="layout" path="M 0.0 0.0  C 0.007 -0.01333  0.014 -0.028  0.021 -0.04667  C 0.04 -0.1  0.045 -0.152  0.031 -0.16  C 0.017 -0.16933  -0.01 -0.132  -0.029 -0.07867  C -0.039 -0.05067  -0.045 -0.024  -0.047 -0.004  C -0.05 0.012  -0.051 0.028  -0.051 0.04667  C -0.051 0.10667  -0.038 0.156  -0.023 0.156  C -0.008 0.156  0.005 0.10667  0.005 0.04667  C 0.005 0.01867  0.002 -0.008  -0.003 -0.02667  C -0.005 -0.04267  -0.01 -0.06  -0.016 -0.07733  C -0.036 -0.132  -0.063 -0.16933  -0.077 -0.16  C -0.091 -0.15067  -0.086 -0.1  -0.066 -0.04533  C -0.058 -0.02  -0.047 0.00133  -0.036 0.016  C -0.028 0.02933  -0.019 0.04133  -0.007 0.05333  C 0.029 0.092  0.065 0.10933  0.075 0.09333  C 0.084 0.07733  0.064 0.03333  0.028 -0.004  C 0.013 -0.02  -0.003 -0.032  -0.016 -0.04  C -0.028 -0.048  -0.043 -0.05467  -0.059 -0.05867  C -0.103 -0.072  -0.141 -0.068  -0.144 -0.04667  C -0.148 -0.02667  -0.115 0.0  -0.071 0.01333  C -0.051 0.01867  -0.032 0.02133  -0.017 0.02  C -0.004 0.02  0.01 0.01733  0.025 0.01333  C 0.069 0.0  0.102 -0.028  0.098 -0.048  C 0.095 -0.068  0.057 -0.07333  0.013 -0.06  C -0.008 -0.05333  -0.027 -0.044  -0.04 -0.03333  C -0.051 -0.02533  -0.062 -0.016  -0.074 -0.004  C -0.109 0.03467  -0.13 0.07733  -0.12 0.09333  C -0.111 0.10933  -0.074 0.092  -0.039 0.05467  C -0.022 0.036  -0.008 0.01733  0.0 0.0  Z" pathEditMode="relative">
                                      <p:cBhvr>
                                        <p:cTn id="6" dur="1299" fill="hold">
                                          <p:stCondLst>
                                            <p:cond delay="0"/>
                                          </p:stCondLst>
                                        </p:cTn>
                                        <p:tgtEl>
                                          <p:spTgt spid="13314"/>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13315">
                                            <p:txEl>
                                              <p:pRg st="0" end="0"/>
                                            </p:txEl>
                                          </p:spTgt>
                                        </p:tgtEl>
                                        <p:attrNameLst>
                                          <p:attrName>style.visibility</p:attrName>
                                        </p:attrNameLst>
                                      </p:cBhvr>
                                      <p:to>
                                        <p:strVal val="visible"/>
                                      </p:to>
                                    </p:set>
                                    <p:animEffect transition="in" filter="fade">
                                      <p:cBhvr>
                                        <p:cTn id="11" dur="1000"/>
                                        <p:tgtEl>
                                          <p:spTgt spid="13315">
                                            <p:txEl>
                                              <p:pRg st="0" end="0"/>
                                            </p:txEl>
                                          </p:spTgt>
                                        </p:tgtEl>
                                      </p:cBhvr>
                                    </p:animEffect>
                                    <p:anim calcmode="lin" valueType="num">
                                      <p:cBhvr>
                                        <p:cTn id="12" dur="10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13" dur="898" decel="100000" fill="hold"/>
                                        <p:tgtEl>
                                          <p:spTgt spid="13315">
                                            <p:txEl>
                                              <p:pRg st="0" end="0"/>
                                            </p:txEl>
                                          </p:spTgt>
                                        </p:tgtEl>
                                        <p:attrNameLst>
                                          <p:attrName>ppt_y</p:attrName>
                                        </p:attrNameLst>
                                      </p:cBhvr>
                                      <p:tavLst>
                                        <p:tav tm="0">
                                          <p:val>
                                            <p:strVal val="#ppt_y+1"/>
                                          </p:val>
                                        </p:tav>
                                        <p:tav tm="100000">
                                          <p:val>
                                            <p:strVal val="#ppt_y-.03"/>
                                          </p:val>
                                        </p:tav>
                                      </p:tavLst>
                                    </p:anim>
                                    <p:anim calcmode="lin" valueType="num">
                                      <p:cBhvr>
                                        <p:cTn id="14" dur="100" accel="100000" fill="hold">
                                          <p:stCondLst>
                                            <p:cond delay="898"/>
                                          </p:stCondLst>
                                        </p:cTn>
                                        <p:tgtEl>
                                          <p:spTgt spid="13315">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Effect transition="in" filter="fade">
                                      <p:cBhvr>
                                        <p:cTn id="19" dur="1000"/>
                                        <p:tgtEl>
                                          <p:spTgt spid="13315">
                                            <p:txEl>
                                              <p:pRg st="1" end="1"/>
                                            </p:txEl>
                                          </p:spTgt>
                                        </p:tgtEl>
                                      </p:cBhvr>
                                    </p:animEffect>
                                    <p:anim calcmode="lin" valueType="num">
                                      <p:cBhvr>
                                        <p:cTn id="20" dur="10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p:cTn id="21" dur="898" decel="100000" fill="hold"/>
                                        <p:tgtEl>
                                          <p:spTgt spid="13315">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898"/>
                                          </p:stCondLst>
                                        </p:cTn>
                                        <p:tgtEl>
                                          <p:spTgt spid="13315">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13315">
                                            <p:txEl>
                                              <p:pRg st="2" end="2"/>
                                            </p:txEl>
                                          </p:spTgt>
                                        </p:tgtEl>
                                        <p:attrNameLst>
                                          <p:attrName>style.visibility</p:attrName>
                                        </p:attrNameLst>
                                      </p:cBhvr>
                                      <p:to>
                                        <p:strVal val="visible"/>
                                      </p:to>
                                    </p:set>
                                    <p:animEffect transition="in" filter="fade">
                                      <p:cBhvr>
                                        <p:cTn id="27" dur="1000"/>
                                        <p:tgtEl>
                                          <p:spTgt spid="13315">
                                            <p:txEl>
                                              <p:pRg st="2" end="2"/>
                                            </p:txEl>
                                          </p:spTgt>
                                        </p:tgtEl>
                                      </p:cBhvr>
                                    </p:animEffect>
                                    <p:anim calcmode="lin" valueType="num">
                                      <p:cBhvr>
                                        <p:cTn id="28" dur="10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p:cTn id="29" dur="898" decel="100000" fill="hold"/>
                                        <p:tgtEl>
                                          <p:spTgt spid="13315">
                                            <p:txEl>
                                              <p:pRg st="2" end="2"/>
                                            </p:tx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898"/>
                                          </p:stCondLst>
                                        </p:cTn>
                                        <p:tgtEl>
                                          <p:spTgt spid="13315">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3"/>
          <p:cNvSpPr>
            <a:spLocks noGrp="1" noChangeArrowheads="1"/>
          </p:cNvSpPr>
          <p:nvPr>
            <p:ph type="body" idx="1"/>
          </p:nvPr>
        </p:nvSpPr>
        <p:spPr>
          <a:xfrm>
            <a:off x="428596" y="1571612"/>
            <a:ext cx="8229600" cy="3571900"/>
          </a:xfrm>
        </p:spPr>
        <p:txBody>
          <a:bodyPr/>
          <a:lstStyle/>
          <a:p>
            <a:pPr algn="just" rtl="1">
              <a:buFontTx/>
              <a:buNone/>
            </a:pPr>
            <a:r>
              <a:rPr lang="ar-SA" sz="3600" dirty="0" smtClean="0"/>
              <a:t>تؤدي برامج التدريب إلى تخفيض العبء عن المشرفين والمد</a:t>
            </a:r>
            <a:r>
              <a:rPr lang="ar-DZ" sz="3600" dirty="0" smtClean="0"/>
              <a:t>ي</a:t>
            </a:r>
            <a:r>
              <a:rPr lang="ar-SA" sz="3600" dirty="0" smtClean="0"/>
              <a:t>ر</a:t>
            </a:r>
            <a:r>
              <a:rPr lang="ar-DZ" sz="3600" dirty="0" smtClean="0"/>
              <a:t>ين</a:t>
            </a:r>
            <a:r>
              <a:rPr lang="ar-SA" sz="3600" dirty="0" smtClean="0"/>
              <a:t> أثناء العمل، إذ أن تدريب الفرد يؤدي إلى صقل قدراته وتعميق معلوماته وتكثيف مهاراته، وتعزيز اتجاهاته الايجابية نحو العمل </a:t>
            </a:r>
            <a:r>
              <a:rPr lang="ar-SA" sz="3600" dirty="0" err="1" smtClean="0"/>
              <a:t>و</a:t>
            </a:r>
            <a:r>
              <a:rPr lang="ar-DZ" sz="3600" dirty="0" smtClean="0"/>
              <a:t>الموظفين</a:t>
            </a:r>
            <a:r>
              <a:rPr lang="ar-SA" sz="3600" dirty="0" smtClean="0"/>
              <a:t>، مما يؤدي إلى تق</a:t>
            </a:r>
            <a:r>
              <a:rPr lang="ar-DZ" sz="3600" dirty="0" smtClean="0"/>
              <a:t>ل</a:t>
            </a:r>
            <a:r>
              <a:rPr lang="ar-SA" sz="3600" dirty="0" smtClean="0"/>
              <a:t>يل حاجته للإشراف ومتابعة أعماله باستمرار</a:t>
            </a:r>
            <a:endParaRPr lang="fr-FR" sz="4000" dirty="0" smtClean="0"/>
          </a:p>
        </p:txBody>
      </p:sp>
      <p:sp>
        <p:nvSpPr>
          <p:cNvPr id="3" name="Rectangle 2"/>
          <p:cNvSpPr/>
          <p:nvPr/>
        </p:nvSpPr>
        <p:spPr>
          <a:xfrm>
            <a:off x="3448089" y="500042"/>
            <a:ext cx="4724370" cy="646331"/>
          </a:xfrm>
          <a:prstGeom prst="rect">
            <a:avLst/>
          </a:prstGeom>
        </p:spPr>
        <p:txBody>
          <a:bodyPr wrap="none">
            <a:spAutoFit/>
          </a:bodyPr>
          <a:lstStyle/>
          <a:p>
            <a:pPr algn="r" rtl="1"/>
            <a:r>
              <a:rPr lang="ar-DZ" sz="3600" b="1" dirty="0" smtClean="0"/>
              <a:t>3- </a:t>
            </a:r>
            <a:r>
              <a:rPr lang="ar-SA" sz="3600" b="1" dirty="0" smtClean="0"/>
              <a:t>تقليل الحاجة إلى الإشراف</a:t>
            </a:r>
            <a:r>
              <a:rPr lang="ar-SA" sz="2800" b="1" dirty="0" smtClean="0"/>
              <a:t>: </a:t>
            </a:r>
            <a:endParaRPr lang="fr-FR"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22">
                                            <p:txEl>
                                              <p:pRg st="0" end="0"/>
                                            </p:txEl>
                                          </p:spTgt>
                                        </p:tgtEl>
                                        <p:attrNameLst>
                                          <p:attrName>style.visibility</p:attrName>
                                        </p:attrNameLst>
                                      </p:cBhvr>
                                      <p:to>
                                        <p:strVal val="visible"/>
                                      </p:to>
                                    </p:set>
                                    <p:animEffect transition="in" filter="blinds(horizontal)">
                                      <p:cBhvr>
                                        <p:cTn id="12" dur="500"/>
                                        <p:tgtEl>
                                          <p:spTgt spid="307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28596" y="1785926"/>
            <a:ext cx="8229600" cy="3154362"/>
          </a:xfrm>
        </p:spPr>
        <p:txBody>
          <a:bodyPr anchor="t"/>
          <a:lstStyle/>
          <a:p>
            <a:pPr algn="just" rtl="1"/>
            <a:r>
              <a:rPr lang="ar-SA" sz="3600" dirty="0" smtClean="0"/>
              <a:t>لكون أن التدريب يعمل على رفع القدرات والمهارات المختلفة للأفراد، وتمكينهم من إنجاز أعمالهم بكفاءة وفعالية، وبذلك يساهم التدريب في رفع معنويات الأفراد</a:t>
            </a:r>
            <a:r>
              <a:rPr lang="ar-DZ" sz="3600" dirty="0" smtClean="0"/>
              <a:t>،</a:t>
            </a:r>
            <a:endParaRPr lang="fr-FR" sz="4000" dirty="0" smtClean="0"/>
          </a:p>
        </p:txBody>
      </p:sp>
      <p:sp>
        <p:nvSpPr>
          <p:cNvPr id="3" name="Rectangle 2"/>
          <p:cNvSpPr/>
          <p:nvPr/>
        </p:nvSpPr>
        <p:spPr>
          <a:xfrm>
            <a:off x="3375116" y="357166"/>
            <a:ext cx="5325497" cy="1015663"/>
          </a:xfrm>
          <a:prstGeom prst="rect">
            <a:avLst/>
          </a:prstGeom>
        </p:spPr>
        <p:txBody>
          <a:bodyPr wrap="none">
            <a:spAutoFit/>
          </a:bodyPr>
          <a:lstStyle/>
          <a:p>
            <a:pPr algn="r" rtl="1"/>
            <a:r>
              <a:rPr lang="ar-DZ" sz="6000" b="1" dirty="0" smtClean="0"/>
              <a:t>4-</a:t>
            </a:r>
            <a:r>
              <a:rPr lang="ar-SA" sz="4400" b="1" dirty="0" smtClean="0"/>
              <a:t>رفع معنويات </a:t>
            </a:r>
            <a:r>
              <a:rPr lang="ar-DZ" sz="4400" b="1" dirty="0" smtClean="0"/>
              <a:t>الموظفين</a:t>
            </a:r>
            <a:r>
              <a:rPr lang="ar-SA" sz="4000" b="1" dirty="0" smtClean="0"/>
              <a:t>: </a:t>
            </a:r>
            <a:endParaRPr lang="fr-FR" sz="4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1746"/>
                                        </p:tgtEl>
                                        <p:attrNameLst>
                                          <p:attrName>style.visibility</p:attrName>
                                        </p:attrNameLst>
                                      </p:cBhvr>
                                      <p:to>
                                        <p:strVal val="visible"/>
                                      </p:to>
                                    </p:set>
                                    <p:animEffect transition="in" filter="diamond(in)">
                                      <p:cBhvr>
                                        <p:cTn id="12"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229600" cy="2794000"/>
          </a:xfrm>
        </p:spPr>
        <p:txBody>
          <a:bodyPr anchor="t"/>
          <a:lstStyle/>
          <a:p>
            <a:pPr algn="just" rtl="1"/>
            <a:r>
              <a:rPr lang="ar-DZ" sz="2800" dirty="0" smtClean="0"/>
              <a:t>5.	</a:t>
            </a:r>
            <a:r>
              <a:rPr lang="ar-SA" sz="2800" dirty="0" smtClean="0"/>
              <a:t>المساهمة في استمرارية : إن تدريب الأفراد وتمكينهم من أداء مهامهم، يساهم في إعداد وتكوين مهارات وقدرات كافية لمواجهة التغيرات في حجم ونوعية العمل .</a:t>
            </a:r>
            <a:endParaRPr lang="fr-FR" sz="2800" dirty="0" smtClean="0"/>
          </a:p>
        </p:txBody>
      </p:sp>
      <p:sp>
        <p:nvSpPr>
          <p:cNvPr id="16387" name="Rectangle 3"/>
          <p:cNvSpPr>
            <a:spLocks noGrp="1" noChangeArrowheads="1"/>
          </p:cNvSpPr>
          <p:nvPr>
            <p:ph type="body" idx="1"/>
          </p:nvPr>
        </p:nvSpPr>
        <p:spPr>
          <a:xfrm>
            <a:off x="457200" y="3284538"/>
            <a:ext cx="8229600" cy="2841625"/>
          </a:xfrm>
        </p:spPr>
        <p:txBody>
          <a:bodyPr/>
          <a:lstStyle/>
          <a:p>
            <a:pPr marL="609600" indent="-609600" algn="justLow" rtl="1">
              <a:lnSpc>
                <a:spcPct val="90000"/>
              </a:lnSpc>
              <a:buFontTx/>
              <a:buNone/>
            </a:pPr>
            <a:r>
              <a:rPr lang="ar-DZ" sz="2800" dirty="0" smtClean="0">
                <a:solidFill>
                  <a:srgbClr val="000000"/>
                </a:solidFill>
                <a:ea typeface="Times New Roman" pitchFamily="18" charset="0"/>
                <a:cs typeface="Arabic Transparent" pitchFamily="2" charset="-78"/>
              </a:rPr>
              <a:t>6-</a:t>
            </a:r>
            <a:r>
              <a:rPr lang="ar-SA" sz="2800" dirty="0" smtClean="0">
                <a:solidFill>
                  <a:srgbClr val="000000"/>
                </a:solidFill>
                <a:ea typeface="Times New Roman" pitchFamily="18" charset="0"/>
                <a:cs typeface="Arabic Transparent" pitchFamily="2" charset="-78"/>
              </a:rPr>
              <a:t>معالجة السلوك السلبي واتجاهات الأفراد : قد تظهر بعض </a:t>
            </a:r>
            <a:r>
              <a:rPr lang="ar-SA" sz="2800" dirty="0" err="1" smtClean="0">
                <a:solidFill>
                  <a:srgbClr val="000000"/>
                </a:solidFill>
                <a:ea typeface="Times New Roman" pitchFamily="18" charset="0"/>
                <a:cs typeface="Arabic Transparent" pitchFamily="2" charset="-78"/>
              </a:rPr>
              <a:t>السلوكات</a:t>
            </a:r>
            <a:r>
              <a:rPr lang="ar-SA" sz="2800" dirty="0" smtClean="0">
                <a:solidFill>
                  <a:srgbClr val="000000"/>
                </a:solidFill>
                <a:ea typeface="Times New Roman" pitchFamily="18" charset="0"/>
                <a:cs typeface="Arabic Transparent" pitchFamily="2" charset="-78"/>
              </a:rPr>
              <a:t> من طرف الأفراد غير مرغوبة، إذ تؤدي إلى عرقلة السير الحسن للعمل وتدهور الأداء، وهنا قد تجد </a:t>
            </a:r>
            <a:r>
              <a:rPr lang="ar-SA" sz="2800" dirty="0" err="1" smtClean="0">
                <a:solidFill>
                  <a:srgbClr val="000000"/>
                </a:solidFill>
                <a:ea typeface="Times New Roman" pitchFamily="18" charset="0"/>
                <a:cs typeface="Arabic Transparent" pitchFamily="2" charset="-78"/>
              </a:rPr>
              <a:t>المنظ</a:t>
            </a:r>
            <a:r>
              <a:rPr lang="ar-DZ" sz="2800" dirty="0" smtClean="0">
                <a:solidFill>
                  <a:srgbClr val="000000"/>
                </a:solidFill>
                <a:ea typeface="Times New Roman" pitchFamily="18" charset="0"/>
                <a:cs typeface="Arabic Transparent" pitchFamily="2" charset="-78"/>
              </a:rPr>
              <a:t>و</a:t>
            </a:r>
            <a:r>
              <a:rPr lang="ar-SA" sz="2800" dirty="0" err="1" smtClean="0">
                <a:solidFill>
                  <a:srgbClr val="000000"/>
                </a:solidFill>
                <a:ea typeface="Times New Roman" pitchFamily="18" charset="0"/>
                <a:cs typeface="Arabic Transparent" pitchFamily="2" charset="-78"/>
              </a:rPr>
              <a:t>مة</a:t>
            </a:r>
            <a:r>
              <a:rPr lang="ar-SA" sz="2800" dirty="0" smtClean="0">
                <a:solidFill>
                  <a:srgbClr val="000000"/>
                </a:solidFill>
                <a:ea typeface="Times New Roman" pitchFamily="18" charset="0"/>
                <a:cs typeface="Arabic Transparent" pitchFamily="2" charset="-78"/>
              </a:rPr>
              <a:t> من التدريب الذي يستهدف تغيير وجهات النظر </a:t>
            </a:r>
            <a:r>
              <a:rPr lang="ar-SA" sz="2800" dirty="0" err="1" smtClean="0">
                <a:solidFill>
                  <a:srgbClr val="000000"/>
                </a:solidFill>
                <a:ea typeface="Times New Roman" pitchFamily="18" charset="0"/>
                <a:cs typeface="Arabic Transparent" pitchFamily="2" charset="-78"/>
              </a:rPr>
              <a:t>والسلوكات</a:t>
            </a:r>
            <a:r>
              <a:rPr lang="ar-SA" sz="2800" dirty="0" smtClean="0">
                <a:solidFill>
                  <a:srgbClr val="000000"/>
                </a:solidFill>
                <a:ea typeface="Times New Roman" pitchFamily="18" charset="0"/>
                <a:cs typeface="Arabic Transparent" pitchFamily="2" charset="-78"/>
              </a:rPr>
              <a:t> من خلال تقديم دروس ومعارف تمكن الأفراد من الفهم لسياسات وأهداف </a:t>
            </a:r>
            <a:r>
              <a:rPr lang="ar-SA" sz="2800" dirty="0" err="1" smtClean="0">
                <a:solidFill>
                  <a:srgbClr val="000000"/>
                </a:solidFill>
                <a:ea typeface="Times New Roman" pitchFamily="18" charset="0"/>
                <a:cs typeface="Arabic Transparent" pitchFamily="2" charset="-78"/>
              </a:rPr>
              <a:t>المنظ</a:t>
            </a:r>
            <a:r>
              <a:rPr lang="ar-DZ" sz="2800" dirty="0" smtClean="0">
                <a:solidFill>
                  <a:srgbClr val="000000"/>
                </a:solidFill>
                <a:ea typeface="Times New Roman" pitchFamily="18" charset="0"/>
                <a:cs typeface="Arabic Transparent" pitchFamily="2" charset="-78"/>
              </a:rPr>
              <a:t>و</a:t>
            </a:r>
            <a:r>
              <a:rPr lang="ar-SA" sz="2800" dirty="0" err="1" smtClean="0">
                <a:solidFill>
                  <a:srgbClr val="000000"/>
                </a:solidFill>
                <a:ea typeface="Times New Roman" pitchFamily="18" charset="0"/>
                <a:cs typeface="Arabic Transparent" pitchFamily="2" charset="-78"/>
              </a:rPr>
              <a:t>مة</a:t>
            </a:r>
            <a:r>
              <a:rPr lang="ar-SA" sz="2800" dirty="0" smtClean="0">
                <a:solidFill>
                  <a:srgbClr val="000000"/>
                </a:solidFill>
                <a:ea typeface="Times New Roman" pitchFamily="18" charset="0"/>
                <a:cs typeface="Arabic Transparent" pitchFamily="2" charset="-78"/>
              </a:rPr>
              <a:t> ومدى ارتباط أهدافهم الشخصية بالأهداف العامة </a:t>
            </a:r>
            <a:r>
              <a:rPr lang="ar-SA" sz="2800" dirty="0" err="1" smtClean="0">
                <a:solidFill>
                  <a:srgbClr val="000000"/>
                </a:solidFill>
                <a:ea typeface="Times New Roman" pitchFamily="18" charset="0"/>
                <a:cs typeface="Arabic Transparent" pitchFamily="2" charset="-78"/>
              </a:rPr>
              <a:t>للمنظ</a:t>
            </a:r>
            <a:r>
              <a:rPr lang="ar-DZ" sz="2800" dirty="0" smtClean="0">
                <a:solidFill>
                  <a:srgbClr val="000000"/>
                </a:solidFill>
                <a:ea typeface="Times New Roman" pitchFamily="18" charset="0"/>
                <a:cs typeface="Arabic Transparent" pitchFamily="2" charset="-78"/>
              </a:rPr>
              <a:t>و</a:t>
            </a:r>
            <a:r>
              <a:rPr lang="ar-SA" sz="2800" dirty="0" err="1" smtClean="0">
                <a:solidFill>
                  <a:srgbClr val="000000"/>
                </a:solidFill>
                <a:ea typeface="Times New Roman" pitchFamily="18" charset="0"/>
                <a:cs typeface="Arabic Transparent" pitchFamily="2" charset="-78"/>
              </a:rPr>
              <a:t>مة</a:t>
            </a:r>
            <a:r>
              <a:rPr lang="ar-SA" sz="2800" dirty="0" smtClean="0">
                <a:solidFill>
                  <a:srgbClr val="000000"/>
                </a:solidFill>
                <a:ea typeface="Times New Roman" pitchFamily="18" charset="0"/>
                <a:cs typeface="Arabic Transparent" pitchFamily="2" charset="-78"/>
              </a:rPr>
              <a:t>.</a:t>
            </a:r>
            <a:r>
              <a:rPr lang="ar-SA" sz="2800" dirty="0" smtClean="0">
                <a:ea typeface="Times New Roman" pitchFamily="18" charset="0"/>
                <a:cs typeface="Arabic Transparent" pitchFamily="2" charset="-78"/>
              </a:rPr>
              <a:t> </a:t>
            </a:r>
            <a:endParaRPr lang="fr-FR" sz="2800" dirty="0" smtClean="0">
              <a:ea typeface="Times New Roman" pitchFamily="18" charset="0"/>
              <a:cs typeface="Arabic Transparent" pitchFamily="2" charset="-78"/>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stCondLst>
                                            <p:cond delay="0"/>
                                          </p:stCondLst>
                                        </p:cTn>
                                        <p:tgtEl>
                                          <p:spTgt spid="16386"/>
                                        </p:tgtEl>
                                        <p:attrNameLst>
                                          <p:attrName>style.rotation</p:attrName>
                                        </p:attrNameLst>
                                      </p:cBhvr>
                                      <p:tavLst>
                                        <p:tav tm="0">
                                          <p:val>
                                            <p:fltVal val="-90"/>
                                          </p:val>
                                        </p:tav>
                                        <p:tav tm="100000">
                                          <p:val>
                                            <p:fltVal val="0"/>
                                          </p:val>
                                        </p:tav>
                                      </p:tavLst>
                                    </p:anim>
                                    <p:anim calcmode="lin" valueType="num">
                                      <p:cBhvr>
                                        <p:cTn id="8" dur="1000" fill="hold">
                                          <p:stCondLst>
                                            <p:cond delay="0"/>
                                          </p:stCondLst>
                                        </p:cTn>
                                        <p:tgtEl>
                                          <p:spTgt spid="16386"/>
                                        </p:tgtEl>
                                        <p:attrNameLst>
                                          <p:attrName>ppt_w</p:attrName>
                                        </p:attrNameLst>
                                      </p:cBhvr>
                                      <p:tavLst>
                                        <p:tav tm="0">
                                          <p:val>
                                            <p:strVal val="#ppt_w-.5"/>
                                          </p:val>
                                        </p:tav>
                                        <p:tav tm="50000">
                                          <p:val>
                                            <p:strVal val="#ppt_w-.5"/>
                                          </p:val>
                                        </p:tav>
                                        <p:tav tm="100000">
                                          <p:val>
                                            <p:strVal val="#ppt_w"/>
                                          </p:val>
                                        </p:tav>
                                      </p:tavLst>
                                    </p:anim>
                                    <p:anim calcmode="lin" valueType="num">
                                      <p:cBhvr>
                                        <p:cTn id="9" dur="1000" fill="hold">
                                          <p:stCondLst>
                                            <p:cond delay="0"/>
                                          </p:stCondLst>
                                        </p:cTn>
                                        <p:tgtEl>
                                          <p:spTgt spid="16386"/>
                                        </p:tgtEl>
                                        <p:attrNameLst>
                                          <p:attrName>ppt_h</p:attrName>
                                        </p:attrNameLst>
                                      </p:cBhvr>
                                      <p:tavLst>
                                        <p:tav tm="0">
                                          <p:val>
                                            <p:strVal val="#ppt_h"/>
                                          </p:val>
                                        </p:tav>
                                        <p:tav tm="100000">
                                          <p:val>
                                            <p:strVal val="#ppt_h"/>
                                          </p:val>
                                        </p:tav>
                                      </p:tavLst>
                                    </p:anim>
                                    <p:anim calcmode="lin" valueType="num">
                                      <p:cBhvr>
                                        <p:cTn id="10" dur="1000" fill="hold">
                                          <p:stCondLst>
                                            <p:cond delay="0"/>
                                          </p:stCondLst>
                                        </p:cTn>
                                        <p:tgtEl>
                                          <p:spTgt spid="16386"/>
                                        </p:tgtEl>
                                        <p:attrNameLst>
                                          <p:attrName>ppt_x</p:attrName>
                                        </p:attrNameLst>
                                      </p:cBhvr>
                                      <p:tavLst>
                                        <p:tav tm="0">
                                          <p:val>
                                            <p:strVal val="#ppt_x+.4"/>
                                          </p:val>
                                        </p:tav>
                                        <p:tav tm="100000">
                                          <p:val>
                                            <p:strVal val="#ppt_x"/>
                                          </p:val>
                                        </p:tav>
                                      </p:tavLst>
                                    </p:anim>
                                    <p:anim calcmode="lin" valueType="num">
                                      <p:cBhvr>
                                        <p:cTn id="11" dur="1000" fill="hold">
                                          <p:stCondLst>
                                            <p:cond delay="0"/>
                                          </p:stCondLst>
                                        </p:cTn>
                                        <p:tgtEl>
                                          <p:spTgt spid="16386"/>
                                        </p:tgtEl>
                                        <p:attrNameLst>
                                          <p:attrName>ppt_y</p:attrName>
                                        </p:attrNameLst>
                                      </p:cBhvr>
                                      <p:tavLst>
                                        <p:tav tm="0">
                                          <p:val>
                                            <p:strVal val="#ppt_y-.2"/>
                                          </p:val>
                                        </p:tav>
                                        <p:tav tm="5000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16387">
                                            <p:txEl>
                                              <p:pRg st="0" end="0"/>
                                            </p:txEl>
                                          </p:spTgt>
                                        </p:tgtEl>
                                        <p:attrNameLst>
                                          <p:attrName>style.visibility</p:attrName>
                                        </p:attrNameLst>
                                      </p:cBhvr>
                                      <p:to>
                                        <p:strVal val="visible"/>
                                      </p:to>
                                    </p:set>
                                    <p:anim calcmode="lin" valueType="num">
                                      <p:cBhvr>
                                        <p:cTn id="16" dur="500" fill="hold"/>
                                        <p:tgtEl>
                                          <p:spTgt spid="16387">
                                            <p:txEl>
                                              <p:pRg st="0" end="0"/>
                                            </p:txEl>
                                          </p:spTgt>
                                        </p:tgtEl>
                                        <p:attrNameLst>
                                          <p:attrName>ppt_w</p:attrName>
                                        </p:attrNameLst>
                                      </p:cBhvr>
                                      <p:tavLst>
                                        <p:tav tm="0">
                                          <p:val>
                                            <p:strVal val="#ppt_w*0.05"/>
                                          </p:val>
                                        </p:tav>
                                        <p:tav tm="100000">
                                          <p:val>
                                            <p:strVal val="#ppt_w"/>
                                          </p:val>
                                        </p:tav>
                                      </p:tavLst>
                                    </p:anim>
                                    <p:anim calcmode="lin" valueType="num">
                                      <p:cBhvr>
                                        <p:cTn id="17" dur="500" fill="hold"/>
                                        <p:tgtEl>
                                          <p:spTgt spid="16387">
                                            <p:txEl>
                                              <p:pRg st="0" end="0"/>
                                            </p:txEl>
                                          </p:spTgt>
                                        </p:tgtEl>
                                        <p:attrNameLst>
                                          <p:attrName>ppt_h</p:attrName>
                                        </p:attrNameLst>
                                      </p:cBhvr>
                                      <p:tavLst>
                                        <p:tav tm="0">
                                          <p:val>
                                            <p:strVal val="#ppt_h"/>
                                          </p:val>
                                        </p:tav>
                                        <p:tav tm="100000">
                                          <p:val>
                                            <p:strVal val="#ppt_h"/>
                                          </p:val>
                                        </p:tav>
                                      </p:tavLst>
                                    </p:anim>
                                    <p:anim calcmode="lin" valueType="num">
                                      <p:cBhvr>
                                        <p:cTn id="18" dur="500" fill="hold"/>
                                        <p:tgtEl>
                                          <p:spTgt spid="16387">
                                            <p:txEl>
                                              <p:pRg st="0" end="0"/>
                                            </p:txEl>
                                          </p:spTgt>
                                        </p:tgtEl>
                                        <p:attrNameLst>
                                          <p:attrName>ppt_x</p:attrName>
                                        </p:attrNameLst>
                                      </p:cBhvr>
                                      <p:tavLst>
                                        <p:tav tm="0">
                                          <p:val>
                                            <p:strVal val="#ppt_x-.2"/>
                                          </p:val>
                                        </p:tav>
                                        <p:tav tm="100000">
                                          <p:val>
                                            <p:strVal val="#ppt_x"/>
                                          </p:val>
                                        </p:tav>
                                      </p:tavLst>
                                    </p:anim>
                                    <p:anim calcmode="lin" valueType="num">
                                      <p:cBhvr>
                                        <p:cTn id="19" dur="500" fill="hold"/>
                                        <p:tgtEl>
                                          <p:spTgt spid="16387">
                                            <p:txEl>
                                              <p:pRg st="0" end="0"/>
                                            </p:txEl>
                                          </p:spTgt>
                                        </p:tgtEl>
                                        <p:attrNameLst>
                                          <p:attrName>ppt_y</p:attrName>
                                        </p:attrNameLst>
                                      </p:cBhvr>
                                      <p:tavLst>
                                        <p:tav tm="0">
                                          <p:val>
                                            <p:strVal val="#ppt_y"/>
                                          </p:val>
                                        </p:tav>
                                        <p:tav tm="100000">
                                          <p:val>
                                            <p:strVal val="#ppt_y"/>
                                          </p:val>
                                        </p:tav>
                                      </p:tavLst>
                                    </p:anim>
                                    <p:animEffect transition="in" filter="fade">
                                      <p:cBhvr>
                                        <p:cTn id="20" dur="500"/>
                                        <p:tgtEl>
                                          <p:spTgt spid="1638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5" presetClass="exit" presetSubtype="0" fill="hold" grpId="1" nodeType="clickEffect">
                                  <p:stCondLst>
                                    <p:cond delay="0"/>
                                  </p:stCondLst>
                                  <p:childTnLst>
                                    <p:anim calcmode="lin" valueType="num">
                                      <p:cBhvr>
                                        <p:cTn id="24" dur="2000" fill="hold"/>
                                        <p:tgtEl>
                                          <p:spTgt spid="16386"/>
                                        </p:tgtEl>
                                        <p:attrNameLst>
                                          <p:attrName>style.rotation</p:attrName>
                                        </p:attrNameLst>
                                      </p:cBhvr>
                                      <p:tavLst>
                                        <p:tav tm="0">
                                          <p:val>
                                            <p:fltVal val="0"/>
                                          </p:val>
                                        </p:tav>
                                        <p:tav tm="100000">
                                          <p:val>
                                            <p:fltVal val="-90"/>
                                          </p:val>
                                        </p:tav>
                                      </p:tavLst>
                                    </p:anim>
                                    <p:anim calcmode="lin" valueType="num">
                                      <p:cBhvr>
                                        <p:cTn id="25" dur="2000" fill="hold"/>
                                        <p:tgtEl>
                                          <p:spTgt spid="16386"/>
                                        </p:tgtEl>
                                        <p:attrNameLst>
                                          <p:attrName>ppt_w</p:attrName>
                                        </p:attrNameLst>
                                      </p:cBhvr>
                                      <p:tavLst>
                                        <p:tav tm="0">
                                          <p:val>
                                            <p:strVal val="ppt_w"/>
                                          </p:val>
                                        </p:tav>
                                        <p:tav tm="50000">
                                          <p:val>
                                            <p:strVal val="ppt_w-.5"/>
                                          </p:val>
                                        </p:tav>
                                        <p:tav tm="100000">
                                          <p:val>
                                            <p:strVal val="ppt_w-.5"/>
                                          </p:val>
                                        </p:tav>
                                      </p:tavLst>
                                    </p:anim>
                                    <p:anim calcmode="lin" valueType="num">
                                      <p:cBhvr>
                                        <p:cTn id="26" dur="2000" fill="hold"/>
                                        <p:tgtEl>
                                          <p:spTgt spid="16386"/>
                                        </p:tgtEl>
                                        <p:attrNameLst>
                                          <p:attrName>ppt_h</p:attrName>
                                        </p:attrNameLst>
                                      </p:cBhvr>
                                      <p:tavLst>
                                        <p:tav tm="0">
                                          <p:val>
                                            <p:strVal val="ppt_h"/>
                                          </p:val>
                                        </p:tav>
                                        <p:tav tm="100000">
                                          <p:val>
                                            <p:strVal val="ppt_h"/>
                                          </p:val>
                                        </p:tav>
                                      </p:tavLst>
                                    </p:anim>
                                    <p:anim calcmode="lin" valueType="num">
                                      <p:cBhvr>
                                        <p:cTn id="27" dur="2000" fill="hold"/>
                                        <p:tgtEl>
                                          <p:spTgt spid="16386"/>
                                        </p:tgtEl>
                                        <p:attrNameLst>
                                          <p:attrName>ppt_x</p:attrName>
                                        </p:attrNameLst>
                                      </p:cBhvr>
                                      <p:tavLst>
                                        <p:tav tm="0">
                                          <p:val>
                                            <p:strVal val="ppt_x"/>
                                          </p:val>
                                        </p:tav>
                                        <p:tav tm="100000">
                                          <p:val>
                                            <p:strVal val="ppt_x+.4"/>
                                          </p:val>
                                        </p:tav>
                                      </p:tavLst>
                                    </p:anim>
                                    <p:anim calcmode="lin" valueType="num">
                                      <p:cBhvr>
                                        <p:cTn id="28" dur="2000" fill="hold"/>
                                        <p:tgtEl>
                                          <p:spTgt spid="16386"/>
                                        </p:tgtEl>
                                        <p:attrNameLst>
                                          <p:attrName>ppt_y</p:attrName>
                                        </p:attrNameLst>
                                      </p:cBhvr>
                                      <p:tavLst>
                                        <p:tav tm="0">
                                          <p:val>
                                            <p:strVal val="ppt_y"/>
                                          </p:val>
                                        </p:tav>
                                        <p:tav tm="50000">
                                          <p:val>
                                            <p:strVal val="ppt_y+.1"/>
                                          </p:val>
                                        </p:tav>
                                        <p:tav tm="100000">
                                          <p:val>
                                            <p:strVal val="ppt_y-.2"/>
                                          </p:val>
                                        </p:tav>
                                      </p:tavLst>
                                    </p:anim>
                                    <p:set>
                                      <p:cBhvr>
                                        <p:cTn id="29" dur="1" fill="hold">
                                          <p:stCondLst>
                                            <p:cond delay="1998"/>
                                          </p:stCondLst>
                                        </p:cTn>
                                        <p:tgtEl>
                                          <p:spTgt spid="16386"/>
                                        </p:tgtEl>
                                        <p:attrNameLst>
                                          <p:attrName>style.visibility</p:attrName>
                                        </p:attrNameLst>
                                      </p:cBhvr>
                                      <p:to>
                                        <p:strVal val="hidden"/>
                                      </p:to>
                                    </p:set>
                                  </p:childTnLst>
                                </p:cTn>
                              </p:par>
                              <p:par>
                                <p:cTn id="30" presetID="22" presetClass="exit" presetSubtype="8" fill="hold" grpId="1" nodeType="withEffect">
                                  <p:stCondLst>
                                    <p:cond delay="0"/>
                                  </p:stCondLst>
                                  <p:childTnLst>
                                    <p:animEffect transition="out" filter="wipe(left)">
                                      <p:cBhvr>
                                        <p:cTn id="31" dur="500"/>
                                        <p:tgtEl>
                                          <p:spTgt spid="16387">
                                            <p:txEl>
                                              <p:pRg st="0" end="0"/>
                                            </p:txEl>
                                          </p:spTgt>
                                        </p:tgtEl>
                                      </p:cBhvr>
                                    </p:animEffect>
                                    <p:set>
                                      <p:cBhvr>
                                        <p:cTn id="32" dur="1" fill="hold">
                                          <p:stCondLst>
                                            <p:cond delay="499"/>
                                          </p:stCondLst>
                                        </p:cTn>
                                        <p:tgtEl>
                                          <p:spTgt spid="16387">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6" grpId="1"/>
      <p:bldP spid="16387" grpId="0" build="p"/>
      <p:bldP spid="16387" grpId="1" build="allAtOnce"/>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1142984"/>
            <a:ext cx="8218488" cy="2362200"/>
          </a:xfrm>
        </p:spPr>
        <p:txBody>
          <a:bodyPr anchor="t"/>
          <a:lstStyle/>
          <a:p>
            <a:pPr marL="838200" indent="-838200" algn="r" rtl="1"/>
            <a:r>
              <a:rPr lang="ar-SA" sz="2800" dirty="0" smtClean="0">
                <a:ea typeface="Times New Roman" pitchFamily="18" charset="0"/>
                <a:cs typeface="Arabic Transparent" pitchFamily="2" charset="-78"/>
              </a:rPr>
              <a:t>يؤدي التدريب المستمر عبر الحياة المهنية للفرد إلى مساعدته على تفهم التطورات والتغيرات العلمية والتكنولوجية وضرورة مسايرتها ومواكبتها، حيث أن تدريب الأفراد على مختلف التقنيات والفنيات الجديدة المتعلقة بالعمل يجعلهم أكثر استعدادا لقبول التغيير والتجديد.</a:t>
            </a:r>
            <a:r>
              <a:rPr lang="ar-DZ" sz="2800" dirty="0" smtClean="0">
                <a:ea typeface="Times New Roman" pitchFamily="18" charset="0"/>
                <a:cs typeface="Arabic Transparent" pitchFamily="2" charset="-78"/>
              </a:rPr>
              <a:t/>
            </a:r>
            <a:br>
              <a:rPr lang="ar-DZ" sz="2800" dirty="0" smtClean="0">
                <a:ea typeface="Times New Roman" pitchFamily="18" charset="0"/>
                <a:cs typeface="Arabic Transparent" pitchFamily="2" charset="-78"/>
              </a:rPr>
            </a:br>
            <a:endParaRPr lang="fr-FR" sz="2800" dirty="0" smtClean="0">
              <a:ea typeface="Times New Roman" pitchFamily="18" charset="0"/>
              <a:cs typeface="Arabic Transparent" pitchFamily="2" charset="-78"/>
            </a:endParaRPr>
          </a:p>
        </p:txBody>
      </p:sp>
      <p:sp>
        <p:nvSpPr>
          <p:cNvPr id="33795" name="Rectangle 3"/>
          <p:cNvSpPr>
            <a:spLocks noGrp="1" noChangeArrowheads="1"/>
          </p:cNvSpPr>
          <p:nvPr>
            <p:ph type="body" idx="1"/>
          </p:nvPr>
        </p:nvSpPr>
        <p:spPr>
          <a:xfrm>
            <a:off x="285720" y="4500570"/>
            <a:ext cx="8715372" cy="1643073"/>
          </a:xfrm>
        </p:spPr>
        <p:txBody>
          <a:bodyPr anchor="ctr"/>
          <a:lstStyle/>
          <a:p>
            <a:pPr algn="ctr" rtl="1"/>
            <a:r>
              <a:rPr lang="ar-SA" dirty="0" smtClean="0"/>
              <a:t>التدريب الأفراد الجدد على الاندماج والتأقلم مع ظروف عملهم، من خلال إعدادهم وتهيئتهم للقيام بعملهم بفعالية . </a:t>
            </a:r>
            <a:br>
              <a:rPr lang="ar-SA" dirty="0" smtClean="0"/>
            </a:br>
            <a:endParaRPr lang="fr-FR" dirty="0" smtClean="0"/>
          </a:p>
        </p:txBody>
      </p:sp>
      <p:sp>
        <p:nvSpPr>
          <p:cNvPr id="4" name="Rectangle 3"/>
          <p:cNvSpPr/>
          <p:nvPr/>
        </p:nvSpPr>
        <p:spPr>
          <a:xfrm>
            <a:off x="2857488" y="285728"/>
            <a:ext cx="5674951" cy="584775"/>
          </a:xfrm>
          <a:prstGeom prst="rect">
            <a:avLst/>
          </a:prstGeom>
        </p:spPr>
        <p:txBody>
          <a:bodyPr wrap="none">
            <a:spAutoFit/>
          </a:bodyPr>
          <a:lstStyle/>
          <a:p>
            <a:r>
              <a:rPr lang="ar-DZ" sz="2800" b="1" dirty="0" smtClean="0">
                <a:solidFill>
                  <a:srgbClr val="000000"/>
                </a:solidFill>
                <a:ea typeface="Times New Roman" pitchFamily="18" charset="0"/>
                <a:cs typeface="Arabic Transparent" pitchFamily="2" charset="-78"/>
              </a:rPr>
              <a:t>7-</a:t>
            </a:r>
            <a:r>
              <a:rPr lang="ar-SA" sz="3200" b="1" dirty="0" smtClean="0">
                <a:ea typeface="Times New Roman" pitchFamily="18" charset="0"/>
                <a:cs typeface="Arabic Transparent" pitchFamily="2" charset="-78"/>
              </a:rPr>
              <a:t>المساعدة على قبول التغيير والتجديد: </a:t>
            </a:r>
            <a:endParaRPr lang="fr-FR" sz="3200" b="1" dirty="0"/>
          </a:p>
        </p:txBody>
      </p:sp>
      <p:sp>
        <p:nvSpPr>
          <p:cNvPr id="5" name="Rectangle 4"/>
          <p:cNvSpPr/>
          <p:nvPr/>
        </p:nvSpPr>
        <p:spPr>
          <a:xfrm>
            <a:off x="3000364" y="3714752"/>
            <a:ext cx="5711820" cy="584775"/>
          </a:xfrm>
          <a:prstGeom prst="rect">
            <a:avLst/>
          </a:prstGeom>
        </p:spPr>
        <p:txBody>
          <a:bodyPr wrap="none">
            <a:spAutoFit/>
          </a:bodyPr>
          <a:lstStyle/>
          <a:p>
            <a:r>
              <a:rPr lang="ar-DZ" sz="3200" b="1" dirty="0" smtClean="0"/>
              <a:t>8-</a:t>
            </a:r>
            <a:r>
              <a:rPr lang="ar-SA" sz="3200" b="1" dirty="0" smtClean="0"/>
              <a:t>المساعدة على الاندماج والتأقلم:يساعد </a:t>
            </a:r>
            <a:endParaRPr lang="fr-FR"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3794"/>
                                        </p:tgtEl>
                                        <p:attrNameLst>
                                          <p:attrName>style.visibility</p:attrName>
                                        </p:attrNameLst>
                                      </p:cBhvr>
                                      <p:to>
                                        <p:strVal val="visible"/>
                                      </p:to>
                                    </p:set>
                                    <p:anim calcmode="lin" valueType="num">
                                      <p:cBhvr additive="base">
                                        <p:cTn id="12" dur="500" fill="hold"/>
                                        <p:tgtEl>
                                          <p:spTgt spid="33794"/>
                                        </p:tgtEl>
                                        <p:attrNameLst>
                                          <p:attrName>ppt_x</p:attrName>
                                        </p:attrNameLst>
                                      </p:cBhvr>
                                      <p:tavLst>
                                        <p:tav tm="0">
                                          <p:val>
                                            <p:strVal val="#ppt_x"/>
                                          </p:val>
                                        </p:tav>
                                        <p:tav tm="100000">
                                          <p:val>
                                            <p:strVal val="#ppt_x"/>
                                          </p:val>
                                        </p:tav>
                                      </p:tavLst>
                                    </p:anim>
                                    <p:anim calcmode="lin" valueType="num">
                                      <p:cBhvr additive="base">
                                        <p:cTn id="13" dur="500" fill="hold"/>
                                        <p:tgtEl>
                                          <p:spTgt spid="3379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3795">
                                            <p:txEl>
                                              <p:pRg st="0" end="0"/>
                                            </p:txEl>
                                          </p:spTgt>
                                        </p:tgtEl>
                                        <p:attrNameLst>
                                          <p:attrName>style.visibility</p:attrName>
                                        </p:attrNameLst>
                                      </p:cBhvr>
                                      <p:to>
                                        <p:strVal val="visible"/>
                                      </p:to>
                                    </p:set>
                                    <p:anim calcmode="lin" valueType="num">
                                      <p:cBhvr additive="base">
                                        <p:cTn id="23" dur="5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379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build="p"/>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79388" y="274638"/>
            <a:ext cx="8785225" cy="1138237"/>
          </a:xfrm>
        </p:spPr>
        <p:txBody>
          <a:bodyPr anchor="t"/>
          <a:lstStyle/>
          <a:p>
            <a:pPr rtl="1"/>
            <a:r>
              <a:rPr lang="ar-DZ" sz="2800" dirty="0" smtClean="0"/>
              <a:t>ثالثا:</a:t>
            </a:r>
            <a:r>
              <a:rPr lang="ar-SA" sz="2800" dirty="0" smtClean="0"/>
              <a:t>دوافع التدريب </a:t>
            </a:r>
            <a:r>
              <a:rPr lang="fr-FR" sz="2800" dirty="0" smtClean="0"/>
              <a:t/>
            </a:r>
            <a:br>
              <a:rPr lang="fr-FR" sz="2800" dirty="0" smtClean="0"/>
            </a:br>
            <a:r>
              <a:rPr lang="ar-DZ" sz="2400" dirty="0" smtClean="0"/>
              <a:t>ا</a:t>
            </a:r>
            <a:r>
              <a:rPr lang="ar-SA" sz="2400" dirty="0" smtClean="0"/>
              <a:t>ن للتدريب دوافع أو عوامل تفرض استعمال</a:t>
            </a:r>
            <a:r>
              <a:rPr lang="ar-DZ" sz="2400" dirty="0" smtClean="0"/>
              <a:t>ه</a:t>
            </a:r>
            <a:r>
              <a:rPr lang="ar-SA" sz="2400" dirty="0" smtClean="0"/>
              <a:t> ويمكن توضيحها من خلال </a:t>
            </a:r>
            <a:r>
              <a:rPr lang="ar-DZ" sz="2400" dirty="0" smtClean="0"/>
              <a:t>الجدول </a:t>
            </a:r>
            <a:r>
              <a:rPr lang="ar-SA" sz="2400" dirty="0" smtClean="0"/>
              <a:t>التالي:</a:t>
            </a:r>
            <a:r>
              <a:rPr lang="ar-SA" sz="4000" dirty="0" smtClean="0"/>
              <a:t> </a:t>
            </a:r>
            <a:endParaRPr lang="fr-FR" sz="4000" dirty="0" smtClean="0"/>
          </a:p>
        </p:txBody>
      </p:sp>
      <p:sp>
        <p:nvSpPr>
          <p:cNvPr id="18435" name="Rectangle 3"/>
          <p:cNvSpPr>
            <a:spLocks noGrp="1" noChangeArrowheads="1"/>
          </p:cNvSpPr>
          <p:nvPr>
            <p:ph type="body" idx="1"/>
          </p:nvPr>
        </p:nvSpPr>
        <p:spPr>
          <a:xfrm>
            <a:off x="428625" y="1285875"/>
            <a:ext cx="8229600" cy="500063"/>
          </a:xfrm>
        </p:spPr>
        <p:txBody>
          <a:bodyPr/>
          <a:lstStyle/>
          <a:p>
            <a:pPr algn="justLow" rtl="1">
              <a:buFontTx/>
              <a:buNone/>
            </a:pPr>
            <a:r>
              <a:rPr lang="ar-DZ" sz="2400" dirty="0" smtClean="0"/>
              <a:t>الجدول</a:t>
            </a:r>
            <a:endParaRPr lang="fr-FR" sz="2400" dirty="0" smtClean="0"/>
          </a:p>
        </p:txBody>
      </p:sp>
      <p:sp>
        <p:nvSpPr>
          <p:cNvPr id="34820" name="Line 4"/>
          <p:cNvSpPr>
            <a:spLocks noChangeShapeType="1"/>
          </p:cNvSpPr>
          <p:nvPr/>
        </p:nvSpPr>
        <p:spPr bwMode="auto">
          <a:xfrm flipH="1">
            <a:off x="7215188" y="1500188"/>
            <a:ext cx="360362" cy="0"/>
          </a:xfrm>
          <a:prstGeom prst="line">
            <a:avLst/>
          </a:prstGeom>
          <a:noFill/>
          <a:ln w="9525">
            <a:solidFill>
              <a:schemeClr val="tx1"/>
            </a:solidFill>
            <a:round/>
            <a:headEnd/>
            <a:tailEnd type="triangle" w="med" len="med"/>
          </a:ln>
        </p:spPr>
        <p:txBody>
          <a:bodyPr/>
          <a:lstStyle/>
          <a:p>
            <a:endParaRPr lang="fr-FR"/>
          </a:p>
        </p:txBody>
      </p:sp>
      <p:graphicFrame>
        <p:nvGraphicFramePr>
          <p:cNvPr id="18515" name="Group 83"/>
          <p:cNvGraphicFramePr>
            <a:graphicFrameLocks noGrp="1"/>
          </p:cNvGraphicFramePr>
          <p:nvPr/>
        </p:nvGraphicFramePr>
        <p:xfrm>
          <a:off x="357188" y="1785938"/>
          <a:ext cx="8280400" cy="4824414"/>
        </p:xfrm>
        <a:graphic>
          <a:graphicData uri="http://schemas.openxmlformats.org/drawingml/2006/table">
            <a:tbl>
              <a:tblPr/>
              <a:tblGrid>
                <a:gridCol w="6357938"/>
                <a:gridCol w="1922462"/>
              </a:tblGrid>
              <a:tr h="1119188">
                <a:tc>
                  <a:txBody>
                    <a:bodyPr/>
                    <a:lstStyle/>
                    <a:p>
                      <a:pPr marL="0" marR="0" lvl="0" indent="0" algn="justLow"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-ظهور دراسات و نظريات جديد </a:t>
                      </a:r>
                      <a:r>
                        <a:rPr kumimoji="0" lang="ar-DZ" sz="2400" b="1" i="0" u="none" strike="noStrike" cap="none" normalizeH="0" baseline="0" dirty="0" err="1" smtClean="0">
                          <a:ln>
                            <a:noFill/>
                          </a:ln>
                          <a:solidFill>
                            <a:schemeClr val="tx1"/>
                          </a:solidFill>
                          <a:effectLst/>
                          <a:latin typeface="Arial" charset="0"/>
                          <a:cs typeface="Arial" charset="0"/>
                        </a:rPr>
                        <a:t>ة</a:t>
                      </a:r>
                      <a:r>
                        <a:rPr kumimoji="0" lang="ar-DZ" sz="2400" b="1" i="0" u="none" strike="noStrike" cap="none" normalizeH="0" baseline="0" dirty="0" smtClean="0">
                          <a:ln>
                            <a:noFill/>
                          </a:ln>
                          <a:solidFill>
                            <a:schemeClr val="tx1"/>
                          </a:solidFill>
                          <a:effectLst/>
                          <a:latin typeface="Arial" charset="0"/>
                          <a:cs typeface="Arial" charset="0"/>
                        </a:rPr>
                        <a:t>      -استحداث برامج ومناهج جديدة       -استخدام تكنولوجيا جديدة.</a:t>
                      </a:r>
                      <a:endParaRPr kumimoji="0" lang="fr-FR" sz="24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D61"/>
                    </a:solidFill>
                  </a:tcPr>
                </a:tc>
                <a:tc>
                  <a:txBody>
                    <a:bodyPr/>
                    <a:lstStyle/>
                    <a:p>
                      <a:pPr marL="0" marR="0" lvl="0" indent="0" algn="justLow" defTabSz="914400" rtl="1" eaLnBrk="1" fontAlgn="base" latinLnBrk="0" hangingPunct="1">
                        <a:lnSpc>
                          <a:spcPct val="100000"/>
                        </a:lnSpc>
                        <a:spcBef>
                          <a:spcPct val="20000"/>
                        </a:spcBef>
                        <a:spcAft>
                          <a:spcPct val="0"/>
                        </a:spcAft>
                        <a:buClrTx/>
                        <a:buSzTx/>
                        <a:buFontTx/>
                        <a:buNone/>
                        <a:tabLst/>
                      </a:pPr>
                      <a:r>
                        <a:rPr kumimoji="0" lang="ar-DZ" sz="2400" b="0" i="0" u="none" strike="noStrike" cap="none" normalizeH="0" baseline="0" dirty="0" smtClean="0">
                          <a:ln>
                            <a:noFill/>
                          </a:ln>
                          <a:solidFill>
                            <a:srgbClr val="FF0000"/>
                          </a:solidFill>
                          <a:effectLst/>
                          <a:latin typeface="Arial" charset="0"/>
                          <a:cs typeface="Arial" charset="0"/>
                        </a:rPr>
                        <a:t>التقدم العلمي</a:t>
                      </a:r>
                      <a:endParaRPr kumimoji="0" lang="fr-FR" sz="2400" b="0" i="0" u="none" strike="noStrike" cap="none" normalizeH="0" baseline="0" dirty="0" smtClean="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120775">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-تغيير في السياسات                -تغيير في الهيكل التنظيمي</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-تغير في التطورات العلمية والتكنولوجية.</a:t>
                      </a:r>
                      <a:endParaRPr kumimoji="0" lang="fr-FR" sz="24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D61"/>
                    </a:solidFill>
                  </a:tcPr>
                </a:tc>
                <a:tc>
                  <a:txBody>
                    <a:bodyPr/>
                    <a:lstStyle/>
                    <a:p>
                      <a:pPr marL="0" marR="0" lvl="0" indent="0" algn="justLow" defTabSz="914400" rtl="1" eaLnBrk="1" fontAlgn="base" latinLnBrk="0" hangingPunct="1">
                        <a:lnSpc>
                          <a:spcPct val="100000"/>
                        </a:lnSpc>
                        <a:spcBef>
                          <a:spcPct val="20000"/>
                        </a:spcBef>
                        <a:spcAft>
                          <a:spcPct val="0"/>
                        </a:spcAft>
                        <a:buClrTx/>
                        <a:buSzTx/>
                        <a:buFontTx/>
                        <a:buNone/>
                        <a:tabLst/>
                      </a:pPr>
                      <a:r>
                        <a:rPr kumimoji="0" lang="ar-DZ" sz="2400" b="0" i="0" u="none" strike="noStrike" cap="none" normalizeH="0" baseline="0" dirty="0" smtClean="0">
                          <a:ln>
                            <a:noFill/>
                          </a:ln>
                          <a:solidFill>
                            <a:srgbClr val="FF0000"/>
                          </a:solidFill>
                          <a:effectLst/>
                          <a:latin typeface="Arial" charset="0"/>
                          <a:cs typeface="Arial" charset="0"/>
                        </a:rPr>
                        <a:t>تغير في المنظومة وفي البيئة</a:t>
                      </a:r>
                      <a:endParaRPr kumimoji="0" lang="fr-FR" sz="2400" b="0" i="0" u="none" strike="noStrike" cap="none" normalizeH="0" baseline="0" dirty="0" smtClean="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94773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-انضمام موظفون جدد           -ترقية الى وظيفة اعلى</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-نقل إلى وظيفة أخرى.</a:t>
                      </a:r>
                      <a:endParaRPr kumimoji="0" lang="fr-FR" sz="24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ED61"/>
                    </a:solidFill>
                  </a:tcPr>
                </a:tc>
                <a:tc>
                  <a:txBody>
                    <a:bodyPr/>
                    <a:lstStyle/>
                    <a:p>
                      <a:pPr marL="0" marR="0" lvl="0" indent="0" algn="justLow" defTabSz="914400" rtl="1" eaLnBrk="1" fontAlgn="base" latinLnBrk="0" hangingPunct="1">
                        <a:lnSpc>
                          <a:spcPct val="100000"/>
                        </a:lnSpc>
                        <a:spcBef>
                          <a:spcPct val="20000"/>
                        </a:spcBef>
                        <a:spcAft>
                          <a:spcPct val="0"/>
                        </a:spcAft>
                        <a:buClrTx/>
                        <a:buSzTx/>
                        <a:buFontTx/>
                        <a:buNone/>
                        <a:tabLst/>
                      </a:pPr>
                      <a:r>
                        <a:rPr kumimoji="0" lang="ar-DZ" sz="2400" b="0" i="0" u="none" strike="noStrike" cap="none" normalizeH="0" baseline="0" smtClean="0">
                          <a:ln>
                            <a:noFill/>
                          </a:ln>
                          <a:solidFill>
                            <a:srgbClr val="FF0000"/>
                          </a:solidFill>
                          <a:effectLst/>
                          <a:latin typeface="Arial" charset="0"/>
                          <a:cs typeface="Arial" charset="0"/>
                        </a:rPr>
                        <a:t>موظفون جدد</a:t>
                      </a:r>
                      <a:endParaRPr kumimoji="0" lang="fr-FR" sz="2400" b="0" i="0" u="none" strike="noStrike" cap="none" normalizeH="0" baseline="0" smtClean="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63671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-انخفاض </a:t>
                      </a:r>
                      <a:r>
                        <a:rPr kumimoji="0" lang="ar-DZ" sz="2400" b="1" i="0" u="none" strike="noStrike" cap="none" normalizeH="0" baseline="0" dirty="0" err="1" smtClean="0">
                          <a:ln>
                            <a:noFill/>
                          </a:ln>
                          <a:solidFill>
                            <a:schemeClr val="tx1"/>
                          </a:solidFill>
                          <a:effectLst/>
                          <a:latin typeface="Arial" charset="0"/>
                          <a:cs typeface="Arial" charset="0"/>
                        </a:rPr>
                        <a:t>المردوية</a:t>
                      </a:r>
                      <a:r>
                        <a:rPr kumimoji="0" lang="ar-DZ" sz="2400" b="1" i="0" u="none" strike="noStrike" cap="none" normalizeH="0" baseline="0" dirty="0" smtClean="0">
                          <a:ln>
                            <a:noFill/>
                          </a:ln>
                          <a:solidFill>
                            <a:schemeClr val="tx1"/>
                          </a:solidFill>
                          <a:effectLst/>
                          <a:latin typeface="Arial" charset="0"/>
                          <a:cs typeface="Arial" charset="0"/>
                        </a:rPr>
                        <a:t> وجودة التعليم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1" i="0" u="none" strike="noStrike" cap="none" normalizeH="0" baseline="0" dirty="0" smtClean="0">
                          <a:ln>
                            <a:noFill/>
                          </a:ln>
                          <a:solidFill>
                            <a:schemeClr val="tx1"/>
                          </a:solidFill>
                          <a:effectLst/>
                          <a:latin typeface="Arial" charset="0"/>
                          <a:cs typeface="Arial" charset="0"/>
                        </a:rPr>
                        <a:t>-انخفاض مستويات الأداء     -ظهور سلوكيات واتجاهات سلبية</a:t>
                      </a:r>
                      <a:endParaRPr kumimoji="0" lang="fr-FR" sz="24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ED61"/>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DZ" sz="2400" b="0" i="0" u="none" strike="noStrike" cap="none" normalizeH="0" baseline="0" dirty="0" smtClean="0">
                          <a:ln>
                            <a:noFill/>
                          </a:ln>
                          <a:solidFill>
                            <a:srgbClr val="FF0000"/>
                          </a:solidFill>
                          <a:effectLst/>
                          <a:latin typeface="Arial" charset="0"/>
                          <a:cs typeface="Arial" charset="0"/>
                        </a:rPr>
                        <a:t>مشاكل </a:t>
                      </a:r>
                      <a:r>
                        <a:rPr kumimoji="0" lang="ar-DZ" sz="2400" b="0" i="0" u="none" strike="noStrike" cap="none" normalizeH="0" baseline="0" dirty="0" err="1" smtClean="0">
                          <a:ln>
                            <a:noFill/>
                          </a:ln>
                          <a:solidFill>
                            <a:srgbClr val="FF0000"/>
                          </a:solidFill>
                          <a:effectLst/>
                          <a:latin typeface="Arial" charset="0"/>
                          <a:cs typeface="Arial" charset="0"/>
                        </a:rPr>
                        <a:t>انتاجية</a:t>
                      </a:r>
                      <a:r>
                        <a:rPr kumimoji="0" lang="ar-DZ" sz="2400" b="0" i="0" u="none" strike="noStrike" cap="none" normalizeH="0" baseline="0" dirty="0" smtClean="0">
                          <a:ln>
                            <a:noFill/>
                          </a:ln>
                          <a:solidFill>
                            <a:srgbClr val="FF0000"/>
                          </a:solidFill>
                          <a:effectLst/>
                          <a:latin typeface="Arial" charset="0"/>
                          <a:cs typeface="Arial" charset="0"/>
                        </a:rPr>
                        <a:t> وسلوكية</a:t>
                      </a:r>
                      <a:endParaRPr kumimoji="0" lang="fr-FR" sz="2400" b="0" i="0" u="none" strike="noStrike" cap="none" normalizeH="0" baseline="0" dirty="0" smtClean="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1843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1843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18434"/>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1" nodeType="click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strips(downLeft)">
                                      <p:cBhvr>
                                        <p:cTn id="15" dur="500"/>
                                        <p:tgtEl>
                                          <p:spTgt spid="18434"/>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2" nodeType="clickEffect">
                                  <p:stCondLst>
                                    <p:cond delay="0"/>
                                  </p:stCondLst>
                                  <p:childTnLst>
                                    <p:set>
                                      <p:cBhvr>
                                        <p:cTn id="19" dur="1" fill="hold">
                                          <p:stCondLst>
                                            <p:cond delay="0"/>
                                          </p:stCondLst>
                                        </p:cTn>
                                        <p:tgtEl>
                                          <p:spTgt spid="18434"/>
                                        </p:tgtEl>
                                        <p:attrNameLst>
                                          <p:attrName>style.visibility</p:attrName>
                                        </p:attrNameLst>
                                      </p:cBhvr>
                                      <p:to>
                                        <p:strVal val="visible"/>
                                      </p:to>
                                    </p:set>
                                    <p:animEffect transition="in" filter="strips(downLeft)">
                                      <p:cBhvr>
                                        <p:cTn id="20" dur="500"/>
                                        <p:tgtEl>
                                          <p:spTgt spid="18434"/>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435">
                                            <p:txEl>
                                              <p:pRg st="0" end="0"/>
                                            </p:txEl>
                                          </p:spTgt>
                                        </p:tgtEl>
                                        <p:attrNameLst>
                                          <p:attrName>style.visibility</p:attrName>
                                        </p:attrNameLst>
                                      </p:cBhvr>
                                      <p:to>
                                        <p:strVal val="visible"/>
                                      </p:to>
                                    </p:set>
                                    <p:anim calcmode="lin" valueType="num">
                                      <p:cBhvr additive="base">
                                        <p:cTn id="25" dur="5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4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34820"/>
                                        </p:tgtEl>
                                        <p:attrNameLst>
                                          <p:attrName>style.visibility</p:attrName>
                                        </p:attrNameLst>
                                      </p:cBhvr>
                                      <p:to>
                                        <p:strVal val="visible"/>
                                      </p:to>
                                    </p:set>
                                    <p:animEffect transition="in" filter="blinds(horizontal)">
                                      <p:cBhvr>
                                        <p:cTn id="31" dur="500"/>
                                        <p:tgtEl>
                                          <p:spTgt spid="3482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8515"/>
                                        </p:tgtEl>
                                        <p:attrNameLst>
                                          <p:attrName>style.visibility</p:attrName>
                                        </p:attrNameLst>
                                      </p:cBhvr>
                                      <p:to>
                                        <p:strVal val="visible"/>
                                      </p:to>
                                    </p:set>
                                    <p:animEffect transition="in" filter="fade">
                                      <p:cBhvr>
                                        <p:cTn id="36" dur="2000"/>
                                        <p:tgtEl>
                                          <p:spTgt spid="18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4" grpId="1"/>
      <p:bldP spid="18434" grpId="2"/>
      <p:bldP spid="18435" grpId="0" build="p"/>
      <p:bldP spid="34820"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706437"/>
          </a:xfrm>
        </p:spPr>
        <p:txBody>
          <a:bodyPr/>
          <a:lstStyle/>
          <a:p>
            <a:pPr rtl="1"/>
            <a:r>
              <a:rPr lang="ar-SA" sz="3600" smtClean="0"/>
              <a:t>والشكل التالي يلخص لنا أهم مراحل التدريب</a:t>
            </a:r>
            <a:r>
              <a:rPr lang="ar-SA" sz="4000" smtClean="0"/>
              <a:t>: </a:t>
            </a:r>
            <a:endParaRPr lang="fr-FR" sz="4000" smtClean="0"/>
          </a:p>
        </p:txBody>
      </p:sp>
      <p:sp>
        <p:nvSpPr>
          <p:cNvPr id="19459" name="Rectangle 3"/>
          <p:cNvSpPr>
            <a:spLocks noGrp="1" noChangeArrowheads="1"/>
          </p:cNvSpPr>
          <p:nvPr>
            <p:ph type="body" idx="1"/>
          </p:nvPr>
        </p:nvSpPr>
        <p:spPr>
          <a:xfrm>
            <a:off x="457200" y="836613"/>
            <a:ext cx="8229600" cy="5289550"/>
          </a:xfrm>
        </p:spPr>
        <p:txBody>
          <a:bodyPr/>
          <a:lstStyle/>
          <a:p>
            <a:pPr algn="just" rtl="1"/>
            <a:r>
              <a:rPr lang="ar-DZ" sz="2000" dirty="0" smtClean="0"/>
              <a:t>الشكل</a:t>
            </a:r>
            <a:endParaRPr lang="fr-FR" sz="2000" dirty="0" smtClean="0"/>
          </a:p>
        </p:txBody>
      </p:sp>
      <p:sp>
        <p:nvSpPr>
          <p:cNvPr id="35844" name="Rectangle 4"/>
          <p:cNvSpPr>
            <a:spLocks noChangeArrowheads="1"/>
          </p:cNvSpPr>
          <p:nvPr/>
        </p:nvSpPr>
        <p:spPr bwMode="auto">
          <a:xfrm>
            <a:off x="0" y="0"/>
            <a:ext cx="1955800" cy="1004888"/>
          </a:xfrm>
          <a:prstGeom prst="rect">
            <a:avLst/>
          </a:prstGeom>
          <a:noFill/>
          <a:ln w="9525">
            <a:noFill/>
            <a:miter lim="800000"/>
            <a:headEnd/>
            <a:tailEnd/>
          </a:ln>
        </p:spPr>
        <p:txBody>
          <a:bodyPr wrap="none" anchor="ctr">
            <a:spAutoFit/>
          </a:bodyPr>
          <a:lstStyle/>
          <a:p>
            <a:pPr rtl="1"/>
            <a:r>
              <a:rPr lang="ar-DZ" sz="1400" b="1">
                <a:ea typeface="Times New Roman" pitchFamily="18" charset="0"/>
                <a:cs typeface="Arabic Transparent" pitchFamily="2" charset="-78"/>
              </a:rPr>
              <a:t>                               </a:t>
            </a:r>
            <a:endParaRPr lang="fr-FR" sz="1100">
              <a:ea typeface="Times New Roman" pitchFamily="18" charset="0"/>
              <a:cs typeface="Arabic Transparent" pitchFamily="2" charset="-78"/>
            </a:endParaRPr>
          </a:p>
          <a:p>
            <a:pPr rtl="1" eaLnBrk="0" hangingPunct="0"/>
            <a:r>
              <a:rPr lang="ar-DZ" sz="1400" b="1">
                <a:ea typeface="Times New Roman" pitchFamily="18" charset="0"/>
                <a:cs typeface="Arabic Transparent" pitchFamily="2" charset="-78"/>
              </a:rPr>
              <a:t>   </a:t>
            </a:r>
            <a:endParaRPr lang="fr-FR" sz="1100"/>
          </a:p>
          <a:p>
            <a:pPr rtl="1" eaLnBrk="0" hangingPunct="0"/>
            <a:r>
              <a:rPr lang="ar-DZ" sz="1400" b="1">
                <a:cs typeface="Arabic Transparent" pitchFamily="2" charset="-78"/>
              </a:rPr>
              <a:t>              </a:t>
            </a:r>
            <a:endParaRPr lang="fr-FR" sz="1100"/>
          </a:p>
          <a:p>
            <a:pPr eaLnBrk="0" hangingPunct="0"/>
            <a:endParaRPr lang="fr-FR" sz="1800"/>
          </a:p>
        </p:txBody>
      </p:sp>
      <p:sp>
        <p:nvSpPr>
          <p:cNvPr id="35845" name="Rectangle 5"/>
          <p:cNvSpPr>
            <a:spLocks noChangeArrowheads="1"/>
          </p:cNvSpPr>
          <p:nvPr/>
        </p:nvSpPr>
        <p:spPr bwMode="auto">
          <a:xfrm>
            <a:off x="5508625" y="1557338"/>
            <a:ext cx="2951163" cy="719137"/>
          </a:xfrm>
          <a:prstGeom prst="rect">
            <a:avLst/>
          </a:prstGeom>
          <a:solidFill>
            <a:schemeClr val="accent1"/>
          </a:solidFill>
          <a:ln w="9525">
            <a:solidFill>
              <a:schemeClr val="tx1"/>
            </a:solidFill>
            <a:miter lim="800000"/>
            <a:headEnd/>
            <a:tailEnd/>
          </a:ln>
        </p:spPr>
        <p:txBody>
          <a:bodyPr wrap="none" anchor="ctr"/>
          <a:lstStyle/>
          <a:p>
            <a:pPr algn="ctr"/>
            <a:r>
              <a:rPr lang="ar-DZ" sz="2000" b="1"/>
              <a:t>مرحلة تحديد الاحتياجات التدريبية</a:t>
            </a:r>
            <a:endParaRPr lang="fr-FR" sz="2000" b="1"/>
          </a:p>
        </p:txBody>
      </p:sp>
      <p:sp>
        <p:nvSpPr>
          <p:cNvPr id="35846" name="Rectangle 6"/>
          <p:cNvSpPr>
            <a:spLocks noChangeArrowheads="1"/>
          </p:cNvSpPr>
          <p:nvPr/>
        </p:nvSpPr>
        <p:spPr bwMode="auto">
          <a:xfrm>
            <a:off x="3203575" y="1557338"/>
            <a:ext cx="2016125" cy="719137"/>
          </a:xfrm>
          <a:prstGeom prst="rect">
            <a:avLst/>
          </a:prstGeom>
          <a:solidFill>
            <a:schemeClr val="accent1"/>
          </a:solidFill>
          <a:ln w="9525">
            <a:solidFill>
              <a:schemeClr val="tx1"/>
            </a:solidFill>
            <a:miter lim="800000"/>
            <a:headEnd/>
            <a:tailEnd/>
          </a:ln>
        </p:spPr>
        <p:txBody>
          <a:bodyPr wrap="none" anchor="ctr"/>
          <a:lstStyle/>
          <a:p>
            <a:pPr algn="ctr"/>
            <a:r>
              <a:rPr lang="ar-DZ"/>
              <a:t>مرحلة التدريب</a:t>
            </a:r>
            <a:endParaRPr lang="fr-FR"/>
          </a:p>
        </p:txBody>
      </p:sp>
      <p:sp>
        <p:nvSpPr>
          <p:cNvPr id="35847" name="Rectangle 7"/>
          <p:cNvSpPr>
            <a:spLocks noChangeArrowheads="1"/>
          </p:cNvSpPr>
          <p:nvPr/>
        </p:nvSpPr>
        <p:spPr bwMode="auto">
          <a:xfrm>
            <a:off x="827088" y="1557338"/>
            <a:ext cx="1944687" cy="719137"/>
          </a:xfrm>
          <a:prstGeom prst="rect">
            <a:avLst/>
          </a:prstGeom>
          <a:solidFill>
            <a:schemeClr val="accent1"/>
          </a:solidFill>
          <a:ln w="9525">
            <a:solidFill>
              <a:schemeClr val="tx1"/>
            </a:solidFill>
            <a:miter lim="800000"/>
            <a:headEnd/>
            <a:tailEnd/>
          </a:ln>
        </p:spPr>
        <p:txBody>
          <a:bodyPr wrap="none" anchor="ctr"/>
          <a:lstStyle/>
          <a:p>
            <a:pPr algn="ctr"/>
            <a:r>
              <a:rPr lang="ar-DZ"/>
              <a:t>مرحلة التقييم</a:t>
            </a:r>
            <a:endParaRPr lang="fr-FR"/>
          </a:p>
        </p:txBody>
      </p:sp>
      <p:sp>
        <p:nvSpPr>
          <p:cNvPr id="35848" name="Oval 8"/>
          <p:cNvSpPr>
            <a:spLocks noChangeArrowheads="1"/>
          </p:cNvSpPr>
          <p:nvPr/>
        </p:nvSpPr>
        <p:spPr bwMode="auto">
          <a:xfrm>
            <a:off x="5940425" y="2565400"/>
            <a:ext cx="2447925" cy="935038"/>
          </a:xfrm>
          <a:prstGeom prst="ellipse">
            <a:avLst/>
          </a:prstGeom>
          <a:solidFill>
            <a:schemeClr val="accent1"/>
          </a:solidFill>
          <a:ln w="9525">
            <a:solidFill>
              <a:schemeClr val="tx1"/>
            </a:solidFill>
            <a:round/>
            <a:headEnd/>
            <a:tailEnd/>
          </a:ln>
        </p:spPr>
        <p:txBody>
          <a:bodyPr wrap="none" anchor="ctr"/>
          <a:lstStyle/>
          <a:p>
            <a:pPr algn="just" rtl="1"/>
            <a:r>
              <a:rPr lang="ar-DZ" sz="1800" b="1"/>
              <a:t>تحديد الاحتياجات التدريبية</a:t>
            </a:r>
            <a:endParaRPr lang="fr-FR" sz="1800" b="1"/>
          </a:p>
        </p:txBody>
      </p:sp>
      <p:sp>
        <p:nvSpPr>
          <p:cNvPr id="35849" name="Oval 9"/>
          <p:cNvSpPr>
            <a:spLocks noChangeArrowheads="1"/>
          </p:cNvSpPr>
          <p:nvPr/>
        </p:nvSpPr>
        <p:spPr bwMode="auto">
          <a:xfrm>
            <a:off x="6011863" y="3789363"/>
            <a:ext cx="2447925" cy="863600"/>
          </a:xfrm>
          <a:prstGeom prst="ellipse">
            <a:avLst/>
          </a:prstGeom>
          <a:solidFill>
            <a:schemeClr val="accent1"/>
          </a:solidFill>
          <a:ln w="9525">
            <a:solidFill>
              <a:schemeClr val="tx1"/>
            </a:solidFill>
            <a:round/>
            <a:headEnd/>
            <a:tailEnd/>
          </a:ln>
        </p:spPr>
        <p:txBody>
          <a:bodyPr wrap="none" anchor="ctr"/>
          <a:lstStyle/>
          <a:p>
            <a:pPr algn="just" rtl="1"/>
            <a:r>
              <a:rPr lang="ar-DZ" sz="1800" b="1"/>
              <a:t>تحديد الاهداف التدريبية</a:t>
            </a:r>
            <a:endParaRPr lang="fr-FR" sz="1800" b="1"/>
          </a:p>
        </p:txBody>
      </p:sp>
      <p:sp>
        <p:nvSpPr>
          <p:cNvPr id="35850" name="Oval 10"/>
          <p:cNvSpPr>
            <a:spLocks noChangeArrowheads="1"/>
          </p:cNvSpPr>
          <p:nvPr/>
        </p:nvSpPr>
        <p:spPr bwMode="auto">
          <a:xfrm>
            <a:off x="6084888" y="5013325"/>
            <a:ext cx="2232025" cy="863600"/>
          </a:xfrm>
          <a:prstGeom prst="ellipse">
            <a:avLst/>
          </a:prstGeom>
          <a:solidFill>
            <a:schemeClr val="accent1"/>
          </a:solidFill>
          <a:ln w="9525">
            <a:solidFill>
              <a:schemeClr val="tx1"/>
            </a:solidFill>
            <a:round/>
            <a:headEnd/>
            <a:tailEnd/>
          </a:ln>
        </p:spPr>
        <p:txBody>
          <a:bodyPr wrap="none" anchor="ctr"/>
          <a:lstStyle/>
          <a:p>
            <a:pPr algn="ctr"/>
            <a:r>
              <a:rPr lang="ar-DZ" sz="2000" dirty="0"/>
              <a:t>تطوير المعايير</a:t>
            </a:r>
            <a:endParaRPr lang="fr-FR" sz="2000" dirty="0"/>
          </a:p>
        </p:txBody>
      </p:sp>
      <p:sp>
        <p:nvSpPr>
          <p:cNvPr id="35851" name="Oval 11"/>
          <p:cNvSpPr>
            <a:spLocks noChangeArrowheads="1"/>
          </p:cNvSpPr>
          <p:nvPr/>
        </p:nvSpPr>
        <p:spPr bwMode="auto">
          <a:xfrm>
            <a:off x="3132138" y="3644900"/>
            <a:ext cx="2303462" cy="1079500"/>
          </a:xfrm>
          <a:prstGeom prst="ellipse">
            <a:avLst/>
          </a:prstGeom>
          <a:solidFill>
            <a:schemeClr val="accent1"/>
          </a:solidFill>
          <a:ln w="9525">
            <a:solidFill>
              <a:schemeClr val="tx1"/>
            </a:solidFill>
            <a:round/>
            <a:headEnd/>
            <a:tailEnd/>
          </a:ln>
        </p:spPr>
        <p:txBody>
          <a:bodyPr wrap="none" anchor="ctr"/>
          <a:lstStyle/>
          <a:p>
            <a:pPr algn="ctr"/>
            <a:r>
              <a:rPr lang="ar-DZ" sz="2000"/>
              <a:t>اختيار طرق التدريب</a:t>
            </a:r>
            <a:endParaRPr lang="fr-FR" sz="2000"/>
          </a:p>
        </p:txBody>
      </p:sp>
      <p:sp>
        <p:nvSpPr>
          <p:cNvPr id="35852" name="Oval 12"/>
          <p:cNvSpPr>
            <a:spLocks noChangeArrowheads="1"/>
          </p:cNvSpPr>
          <p:nvPr/>
        </p:nvSpPr>
        <p:spPr bwMode="auto">
          <a:xfrm>
            <a:off x="3132138" y="5084763"/>
            <a:ext cx="2303462" cy="863600"/>
          </a:xfrm>
          <a:prstGeom prst="ellipse">
            <a:avLst/>
          </a:prstGeom>
          <a:solidFill>
            <a:schemeClr val="accent1"/>
          </a:solidFill>
          <a:ln w="9525">
            <a:solidFill>
              <a:schemeClr val="tx1"/>
            </a:solidFill>
            <a:round/>
            <a:headEnd/>
            <a:tailEnd/>
          </a:ln>
        </p:spPr>
        <p:txBody>
          <a:bodyPr wrap="none" anchor="ctr"/>
          <a:lstStyle/>
          <a:p>
            <a:pPr algn="ctr"/>
            <a:r>
              <a:rPr lang="ar-DZ" dirty="0"/>
              <a:t>ممارسة التدريب</a:t>
            </a:r>
            <a:endParaRPr lang="fr-FR" dirty="0"/>
          </a:p>
        </p:txBody>
      </p:sp>
      <p:sp>
        <p:nvSpPr>
          <p:cNvPr id="35853" name="Oval 13"/>
          <p:cNvSpPr>
            <a:spLocks noChangeArrowheads="1"/>
          </p:cNvSpPr>
          <p:nvPr/>
        </p:nvSpPr>
        <p:spPr bwMode="auto">
          <a:xfrm>
            <a:off x="539750" y="4149725"/>
            <a:ext cx="2159000" cy="1871663"/>
          </a:xfrm>
          <a:prstGeom prst="ellipse">
            <a:avLst/>
          </a:prstGeom>
          <a:solidFill>
            <a:schemeClr val="accent1"/>
          </a:solidFill>
          <a:ln w="9525">
            <a:solidFill>
              <a:schemeClr val="tx1"/>
            </a:solidFill>
            <a:round/>
            <a:headEnd/>
            <a:tailEnd/>
          </a:ln>
        </p:spPr>
        <p:txBody>
          <a:bodyPr wrap="none"/>
          <a:lstStyle/>
          <a:p>
            <a:pPr algn="ctr" rtl="1"/>
            <a:r>
              <a:rPr lang="ar-DZ" sz="2000" dirty="0"/>
              <a:t>القياس والمقارنة </a:t>
            </a:r>
          </a:p>
          <a:p>
            <a:pPr algn="ctr" rtl="1"/>
            <a:r>
              <a:rPr lang="ar-DZ" sz="2000" dirty="0"/>
              <a:t>لنتائج التدريب</a:t>
            </a:r>
          </a:p>
          <a:p>
            <a:pPr algn="ctr" rtl="1"/>
            <a:r>
              <a:rPr lang="ar-DZ" sz="2000" dirty="0"/>
              <a:t>مع المعايير</a:t>
            </a:r>
          </a:p>
          <a:p>
            <a:pPr algn="ctr" rtl="1"/>
            <a:r>
              <a:rPr lang="ar-DZ" sz="2000" dirty="0"/>
              <a:t>الموضوعة</a:t>
            </a:r>
            <a:endParaRPr lang="fr-FR" sz="2000" dirty="0"/>
          </a:p>
        </p:txBody>
      </p:sp>
      <p:sp>
        <p:nvSpPr>
          <p:cNvPr id="35854" name="Line 15"/>
          <p:cNvSpPr>
            <a:spLocks noChangeShapeType="1"/>
          </p:cNvSpPr>
          <p:nvPr/>
        </p:nvSpPr>
        <p:spPr bwMode="auto">
          <a:xfrm>
            <a:off x="7092950" y="3500438"/>
            <a:ext cx="0" cy="288925"/>
          </a:xfrm>
          <a:prstGeom prst="line">
            <a:avLst/>
          </a:prstGeom>
          <a:noFill/>
          <a:ln w="19050">
            <a:solidFill>
              <a:schemeClr val="tx1"/>
            </a:solidFill>
            <a:round/>
            <a:headEnd/>
            <a:tailEnd type="triangle" w="med" len="med"/>
          </a:ln>
        </p:spPr>
        <p:txBody>
          <a:bodyPr/>
          <a:lstStyle/>
          <a:p>
            <a:endParaRPr lang="fr-FR"/>
          </a:p>
        </p:txBody>
      </p:sp>
      <p:sp>
        <p:nvSpPr>
          <p:cNvPr id="35855" name="Line 16"/>
          <p:cNvSpPr>
            <a:spLocks noChangeShapeType="1"/>
          </p:cNvSpPr>
          <p:nvPr/>
        </p:nvSpPr>
        <p:spPr bwMode="auto">
          <a:xfrm>
            <a:off x="7235825" y="4652963"/>
            <a:ext cx="0" cy="360362"/>
          </a:xfrm>
          <a:prstGeom prst="line">
            <a:avLst/>
          </a:prstGeom>
          <a:noFill/>
          <a:ln w="12700">
            <a:solidFill>
              <a:schemeClr val="tx1"/>
            </a:solidFill>
            <a:round/>
            <a:headEnd/>
            <a:tailEnd type="triangle" w="med" len="med"/>
          </a:ln>
        </p:spPr>
        <p:txBody>
          <a:bodyPr/>
          <a:lstStyle/>
          <a:p>
            <a:endParaRPr lang="fr-FR"/>
          </a:p>
        </p:txBody>
      </p:sp>
      <p:sp>
        <p:nvSpPr>
          <p:cNvPr id="35856" name="Line 17"/>
          <p:cNvSpPr>
            <a:spLocks noChangeShapeType="1"/>
          </p:cNvSpPr>
          <p:nvPr/>
        </p:nvSpPr>
        <p:spPr bwMode="auto">
          <a:xfrm flipH="1">
            <a:off x="5364163" y="4292600"/>
            <a:ext cx="647700" cy="0"/>
          </a:xfrm>
          <a:prstGeom prst="line">
            <a:avLst/>
          </a:prstGeom>
          <a:noFill/>
          <a:ln w="38100">
            <a:solidFill>
              <a:srgbClr val="FC60BD"/>
            </a:solidFill>
            <a:round/>
            <a:headEnd/>
            <a:tailEnd type="triangle" w="med" len="med"/>
          </a:ln>
        </p:spPr>
        <p:txBody>
          <a:bodyPr/>
          <a:lstStyle/>
          <a:p>
            <a:endParaRPr lang="fr-FR"/>
          </a:p>
        </p:txBody>
      </p:sp>
      <p:sp>
        <p:nvSpPr>
          <p:cNvPr id="35857" name="Line 18"/>
          <p:cNvSpPr>
            <a:spLocks noChangeShapeType="1"/>
          </p:cNvSpPr>
          <p:nvPr/>
        </p:nvSpPr>
        <p:spPr bwMode="auto">
          <a:xfrm>
            <a:off x="4211638" y="4724400"/>
            <a:ext cx="0" cy="288925"/>
          </a:xfrm>
          <a:prstGeom prst="line">
            <a:avLst/>
          </a:prstGeom>
          <a:noFill/>
          <a:ln w="38100">
            <a:solidFill>
              <a:srgbClr val="FC60BD"/>
            </a:solidFill>
            <a:round/>
            <a:headEnd/>
            <a:tailEnd type="triangle" w="med" len="med"/>
          </a:ln>
        </p:spPr>
        <p:txBody>
          <a:bodyPr/>
          <a:lstStyle/>
          <a:p>
            <a:endParaRPr lang="fr-FR"/>
          </a:p>
        </p:txBody>
      </p:sp>
      <p:sp>
        <p:nvSpPr>
          <p:cNvPr id="35858" name="Line 19"/>
          <p:cNvSpPr>
            <a:spLocks noChangeShapeType="1"/>
          </p:cNvSpPr>
          <p:nvPr/>
        </p:nvSpPr>
        <p:spPr bwMode="auto">
          <a:xfrm flipH="1">
            <a:off x="2555875" y="5516563"/>
            <a:ext cx="576263" cy="0"/>
          </a:xfrm>
          <a:prstGeom prst="line">
            <a:avLst/>
          </a:prstGeom>
          <a:noFill/>
          <a:ln w="38100">
            <a:solidFill>
              <a:srgbClr val="FC60BD"/>
            </a:solidFill>
            <a:round/>
            <a:headEnd/>
            <a:tailEnd type="triangle" w="med" len="med"/>
          </a:ln>
        </p:spPr>
        <p:txBody>
          <a:bodyPr/>
          <a:lstStyle/>
          <a:p>
            <a:endParaRPr lang="fr-FR"/>
          </a:p>
        </p:txBody>
      </p:sp>
      <p:sp>
        <p:nvSpPr>
          <p:cNvPr id="35859" name="Line 21"/>
          <p:cNvSpPr>
            <a:spLocks noChangeShapeType="1"/>
          </p:cNvSpPr>
          <p:nvPr/>
        </p:nvSpPr>
        <p:spPr bwMode="auto">
          <a:xfrm>
            <a:off x="1619250" y="6021388"/>
            <a:ext cx="6985000" cy="0"/>
          </a:xfrm>
          <a:prstGeom prst="line">
            <a:avLst/>
          </a:prstGeom>
          <a:noFill/>
          <a:ln w="38100">
            <a:solidFill>
              <a:schemeClr val="accent2"/>
            </a:solidFill>
            <a:round/>
            <a:headEnd/>
            <a:tailEnd/>
          </a:ln>
        </p:spPr>
        <p:txBody>
          <a:bodyPr/>
          <a:lstStyle/>
          <a:p>
            <a:endParaRPr lang="fr-FR"/>
          </a:p>
        </p:txBody>
      </p:sp>
      <p:sp>
        <p:nvSpPr>
          <p:cNvPr id="35860" name="Line 22"/>
          <p:cNvSpPr>
            <a:spLocks noChangeShapeType="1"/>
          </p:cNvSpPr>
          <p:nvPr/>
        </p:nvSpPr>
        <p:spPr bwMode="auto">
          <a:xfrm flipV="1">
            <a:off x="8604250" y="2997200"/>
            <a:ext cx="0" cy="3024188"/>
          </a:xfrm>
          <a:prstGeom prst="line">
            <a:avLst/>
          </a:prstGeom>
          <a:noFill/>
          <a:ln w="38100">
            <a:solidFill>
              <a:schemeClr val="accent2"/>
            </a:solidFill>
            <a:round/>
            <a:headEnd/>
            <a:tailEnd type="triangle" w="med" len="med"/>
          </a:ln>
        </p:spPr>
        <p:txBody>
          <a:bodyPr/>
          <a:lstStyle/>
          <a:p>
            <a:endParaRPr lang="fr-FR"/>
          </a:p>
        </p:txBody>
      </p:sp>
      <p:sp>
        <p:nvSpPr>
          <p:cNvPr id="35861" name="Line 23"/>
          <p:cNvSpPr>
            <a:spLocks noChangeShapeType="1"/>
          </p:cNvSpPr>
          <p:nvPr/>
        </p:nvSpPr>
        <p:spPr bwMode="auto">
          <a:xfrm flipH="1">
            <a:off x="8388350" y="3068638"/>
            <a:ext cx="215900" cy="0"/>
          </a:xfrm>
          <a:prstGeom prst="line">
            <a:avLst/>
          </a:prstGeom>
          <a:noFill/>
          <a:ln w="38100">
            <a:solidFill>
              <a:schemeClr val="accent2"/>
            </a:solidFill>
            <a:round/>
            <a:headEnd/>
            <a:tailEnd type="triangle" w="med" len="med"/>
          </a:ln>
        </p:spPr>
        <p:txBody>
          <a:bodyPr/>
          <a:lstStyle/>
          <a:p>
            <a:endParaRPr lang="fr-F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800" decel="100000"/>
                                        <p:tgtEl>
                                          <p:spTgt spid="19458"/>
                                        </p:tgtEl>
                                      </p:cBhvr>
                                    </p:animEffect>
                                    <p:anim calcmode="lin" valueType="num">
                                      <p:cBhvr>
                                        <p:cTn id="8" dur="800" decel="100000" fill="hold"/>
                                        <p:tgtEl>
                                          <p:spTgt spid="19458"/>
                                        </p:tgtEl>
                                        <p:attrNameLst>
                                          <p:attrName>style.rotation</p:attrName>
                                        </p:attrNameLst>
                                      </p:cBhvr>
                                      <p:tavLst>
                                        <p:tav tm="0">
                                          <p:val>
                                            <p:fltVal val="-90"/>
                                          </p:val>
                                        </p:tav>
                                        <p:tav tm="100000">
                                          <p:val>
                                            <p:fltVal val="0"/>
                                          </p:val>
                                        </p:tav>
                                      </p:tavLst>
                                    </p:anim>
                                    <p:anim calcmode="lin" valueType="num">
                                      <p:cBhvr>
                                        <p:cTn id="9" dur="800" decel="100000" fill="hold"/>
                                        <p:tgtEl>
                                          <p:spTgt spid="19458"/>
                                        </p:tgtEl>
                                        <p:attrNameLst>
                                          <p:attrName>ppt_x</p:attrName>
                                        </p:attrNameLst>
                                      </p:cBhvr>
                                      <p:tavLst>
                                        <p:tav tm="0">
                                          <p:val>
                                            <p:strVal val="#ppt_x+0.4"/>
                                          </p:val>
                                        </p:tav>
                                        <p:tav tm="100000">
                                          <p:val>
                                            <p:strVal val="#ppt_x-0.05"/>
                                          </p:val>
                                        </p:tav>
                                      </p:tavLst>
                                    </p:anim>
                                    <p:anim calcmode="lin" valueType="num">
                                      <p:cBhvr>
                                        <p:cTn id="10" dur="800" decel="100000" fill="hold"/>
                                        <p:tgtEl>
                                          <p:spTgt spid="1945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19459">
                                            <p:txEl>
                                              <p:pRg st="0" end="0"/>
                                            </p:txEl>
                                          </p:spTgt>
                                        </p:tgtEl>
                                        <p:attrNameLst>
                                          <p:attrName>style.visibility</p:attrName>
                                        </p:attrNameLst>
                                      </p:cBhvr>
                                      <p:to>
                                        <p:strVal val="visible"/>
                                      </p:to>
                                    </p:set>
                                    <p:animEffect transition="in" filter="fade">
                                      <p:cBhvr>
                                        <p:cTn id="17" dur="1000"/>
                                        <p:tgtEl>
                                          <p:spTgt spid="19459">
                                            <p:txEl>
                                              <p:pRg st="0" end="0"/>
                                            </p:txEl>
                                          </p:spTgt>
                                        </p:tgtEl>
                                      </p:cBhvr>
                                    </p:animEffect>
                                    <p:anim calcmode="lin" valueType="num">
                                      <p:cBhvr>
                                        <p:cTn id="18" dur="10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1945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9" presetClass="entr" presetSubtype="0" decel="100000" fill="hold" grpId="0" nodeType="clickEffect">
                                  <p:stCondLst>
                                    <p:cond delay="0"/>
                                  </p:stCondLst>
                                  <p:childTnLst>
                                    <p:set>
                                      <p:cBhvr>
                                        <p:cTn id="23" dur="1" fill="hold">
                                          <p:stCondLst>
                                            <p:cond delay="0"/>
                                          </p:stCondLst>
                                        </p:cTn>
                                        <p:tgtEl>
                                          <p:spTgt spid="35845"/>
                                        </p:tgtEl>
                                        <p:attrNameLst>
                                          <p:attrName>style.visibility</p:attrName>
                                        </p:attrNameLst>
                                      </p:cBhvr>
                                      <p:to>
                                        <p:strVal val="visible"/>
                                      </p:to>
                                    </p:set>
                                    <p:anim calcmode="lin" valueType="num">
                                      <p:cBhvr>
                                        <p:cTn id="24" dur="500" fill="hold"/>
                                        <p:tgtEl>
                                          <p:spTgt spid="35845"/>
                                        </p:tgtEl>
                                        <p:attrNameLst>
                                          <p:attrName>ppt_w</p:attrName>
                                        </p:attrNameLst>
                                      </p:cBhvr>
                                      <p:tavLst>
                                        <p:tav tm="0">
                                          <p:val>
                                            <p:fltVal val="0"/>
                                          </p:val>
                                        </p:tav>
                                        <p:tav tm="100000">
                                          <p:val>
                                            <p:strVal val="#ppt_w"/>
                                          </p:val>
                                        </p:tav>
                                      </p:tavLst>
                                    </p:anim>
                                    <p:anim calcmode="lin" valueType="num">
                                      <p:cBhvr>
                                        <p:cTn id="25" dur="500" fill="hold"/>
                                        <p:tgtEl>
                                          <p:spTgt spid="35845"/>
                                        </p:tgtEl>
                                        <p:attrNameLst>
                                          <p:attrName>ppt_h</p:attrName>
                                        </p:attrNameLst>
                                      </p:cBhvr>
                                      <p:tavLst>
                                        <p:tav tm="0">
                                          <p:val>
                                            <p:fltVal val="0"/>
                                          </p:val>
                                        </p:tav>
                                        <p:tav tm="100000">
                                          <p:val>
                                            <p:strVal val="#ppt_h"/>
                                          </p:val>
                                        </p:tav>
                                      </p:tavLst>
                                    </p:anim>
                                    <p:anim calcmode="lin" valueType="num">
                                      <p:cBhvr>
                                        <p:cTn id="26" dur="500" fill="hold"/>
                                        <p:tgtEl>
                                          <p:spTgt spid="35845"/>
                                        </p:tgtEl>
                                        <p:attrNameLst>
                                          <p:attrName>style.rotation</p:attrName>
                                        </p:attrNameLst>
                                      </p:cBhvr>
                                      <p:tavLst>
                                        <p:tav tm="0">
                                          <p:val>
                                            <p:fltVal val="360"/>
                                          </p:val>
                                        </p:tav>
                                        <p:tav tm="100000">
                                          <p:val>
                                            <p:fltVal val="0"/>
                                          </p:val>
                                        </p:tav>
                                      </p:tavLst>
                                    </p:anim>
                                    <p:animEffect transition="in" filter="fade">
                                      <p:cBhvr>
                                        <p:cTn id="27" dur="500"/>
                                        <p:tgtEl>
                                          <p:spTgt spid="35845"/>
                                        </p:tgtEl>
                                      </p:cBhvr>
                                    </p:animEffect>
                                  </p:childTnLst>
                                </p:cTn>
                              </p:par>
                            </p:childTnLst>
                          </p:cTn>
                        </p:par>
                      </p:childTnLst>
                    </p:cTn>
                  </p:par>
                  <p:par>
                    <p:cTn id="28" fill="hold">
                      <p:stCondLst>
                        <p:cond delay="indefinite"/>
                      </p:stCondLst>
                      <p:childTnLst>
                        <p:par>
                          <p:cTn id="29" fill="hold">
                            <p:stCondLst>
                              <p:cond delay="0"/>
                            </p:stCondLst>
                            <p:childTnLst>
                              <p:par>
                                <p:cTn id="30" presetID="49" presetClass="entr" presetSubtype="0" decel="100000" fill="hold" grpId="0" nodeType="clickEffect">
                                  <p:stCondLst>
                                    <p:cond delay="0"/>
                                  </p:stCondLst>
                                  <p:childTnLst>
                                    <p:set>
                                      <p:cBhvr>
                                        <p:cTn id="31" dur="1" fill="hold">
                                          <p:stCondLst>
                                            <p:cond delay="0"/>
                                          </p:stCondLst>
                                        </p:cTn>
                                        <p:tgtEl>
                                          <p:spTgt spid="35846"/>
                                        </p:tgtEl>
                                        <p:attrNameLst>
                                          <p:attrName>style.visibility</p:attrName>
                                        </p:attrNameLst>
                                      </p:cBhvr>
                                      <p:to>
                                        <p:strVal val="visible"/>
                                      </p:to>
                                    </p:set>
                                    <p:anim calcmode="lin" valueType="num">
                                      <p:cBhvr>
                                        <p:cTn id="32" dur="500" fill="hold"/>
                                        <p:tgtEl>
                                          <p:spTgt spid="35846"/>
                                        </p:tgtEl>
                                        <p:attrNameLst>
                                          <p:attrName>ppt_w</p:attrName>
                                        </p:attrNameLst>
                                      </p:cBhvr>
                                      <p:tavLst>
                                        <p:tav tm="0">
                                          <p:val>
                                            <p:fltVal val="0"/>
                                          </p:val>
                                        </p:tav>
                                        <p:tav tm="100000">
                                          <p:val>
                                            <p:strVal val="#ppt_w"/>
                                          </p:val>
                                        </p:tav>
                                      </p:tavLst>
                                    </p:anim>
                                    <p:anim calcmode="lin" valueType="num">
                                      <p:cBhvr>
                                        <p:cTn id="33" dur="500" fill="hold"/>
                                        <p:tgtEl>
                                          <p:spTgt spid="35846"/>
                                        </p:tgtEl>
                                        <p:attrNameLst>
                                          <p:attrName>ppt_h</p:attrName>
                                        </p:attrNameLst>
                                      </p:cBhvr>
                                      <p:tavLst>
                                        <p:tav tm="0">
                                          <p:val>
                                            <p:fltVal val="0"/>
                                          </p:val>
                                        </p:tav>
                                        <p:tav tm="100000">
                                          <p:val>
                                            <p:strVal val="#ppt_h"/>
                                          </p:val>
                                        </p:tav>
                                      </p:tavLst>
                                    </p:anim>
                                    <p:anim calcmode="lin" valueType="num">
                                      <p:cBhvr>
                                        <p:cTn id="34" dur="500" fill="hold"/>
                                        <p:tgtEl>
                                          <p:spTgt spid="35846"/>
                                        </p:tgtEl>
                                        <p:attrNameLst>
                                          <p:attrName>style.rotation</p:attrName>
                                        </p:attrNameLst>
                                      </p:cBhvr>
                                      <p:tavLst>
                                        <p:tav tm="0">
                                          <p:val>
                                            <p:fltVal val="360"/>
                                          </p:val>
                                        </p:tav>
                                        <p:tav tm="100000">
                                          <p:val>
                                            <p:fltVal val="0"/>
                                          </p:val>
                                        </p:tav>
                                      </p:tavLst>
                                    </p:anim>
                                    <p:animEffect transition="in" filter="fade">
                                      <p:cBhvr>
                                        <p:cTn id="35" dur="500"/>
                                        <p:tgtEl>
                                          <p:spTgt spid="35846"/>
                                        </p:tgtEl>
                                      </p:cBhvr>
                                    </p:animEffect>
                                  </p:childTnLst>
                                </p:cTn>
                              </p:par>
                            </p:childTnLst>
                          </p:cTn>
                        </p:par>
                      </p:childTnLst>
                    </p:cTn>
                  </p:par>
                  <p:par>
                    <p:cTn id="36" fill="hold">
                      <p:stCondLst>
                        <p:cond delay="indefinite"/>
                      </p:stCondLst>
                      <p:childTnLst>
                        <p:par>
                          <p:cTn id="37" fill="hold">
                            <p:stCondLst>
                              <p:cond delay="0"/>
                            </p:stCondLst>
                            <p:childTnLst>
                              <p:par>
                                <p:cTn id="38" presetID="49" presetClass="entr" presetSubtype="0" decel="100000" fill="hold" grpId="0" nodeType="clickEffect">
                                  <p:stCondLst>
                                    <p:cond delay="0"/>
                                  </p:stCondLst>
                                  <p:childTnLst>
                                    <p:set>
                                      <p:cBhvr>
                                        <p:cTn id="39" dur="1" fill="hold">
                                          <p:stCondLst>
                                            <p:cond delay="0"/>
                                          </p:stCondLst>
                                        </p:cTn>
                                        <p:tgtEl>
                                          <p:spTgt spid="35847"/>
                                        </p:tgtEl>
                                        <p:attrNameLst>
                                          <p:attrName>style.visibility</p:attrName>
                                        </p:attrNameLst>
                                      </p:cBhvr>
                                      <p:to>
                                        <p:strVal val="visible"/>
                                      </p:to>
                                    </p:set>
                                    <p:anim calcmode="lin" valueType="num">
                                      <p:cBhvr>
                                        <p:cTn id="40" dur="500" fill="hold"/>
                                        <p:tgtEl>
                                          <p:spTgt spid="35847"/>
                                        </p:tgtEl>
                                        <p:attrNameLst>
                                          <p:attrName>ppt_w</p:attrName>
                                        </p:attrNameLst>
                                      </p:cBhvr>
                                      <p:tavLst>
                                        <p:tav tm="0">
                                          <p:val>
                                            <p:fltVal val="0"/>
                                          </p:val>
                                        </p:tav>
                                        <p:tav tm="100000">
                                          <p:val>
                                            <p:strVal val="#ppt_w"/>
                                          </p:val>
                                        </p:tav>
                                      </p:tavLst>
                                    </p:anim>
                                    <p:anim calcmode="lin" valueType="num">
                                      <p:cBhvr>
                                        <p:cTn id="41" dur="500" fill="hold"/>
                                        <p:tgtEl>
                                          <p:spTgt spid="35847"/>
                                        </p:tgtEl>
                                        <p:attrNameLst>
                                          <p:attrName>ppt_h</p:attrName>
                                        </p:attrNameLst>
                                      </p:cBhvr>
                                      <p:tavLst>
                                        <p:tav tm="0">
                                          <p:val>
                                            <p:fltVal val="0"/>
                                          </p:val>
                                        </p:tav>
                                        <p:tav tm="100000">
                                          <p:val>
                                            <p:strVal val="#ppt_h"/>
                                          </p:val>
                                        </p:tav>
                                      </p:tavLst>
                                    </p:anim>
                                    <p:anim calcmode="lin" valueType="num">
                                      <p:cBhvr>
                                        <p:cTn id="42" dur="500" fill="hold"/>
                                        <p:tgtEl>
                                          <p:spTgt spid="35847"/>
                                        </p:tgtEl>
                                        <p:attrNameLst>
                                          <p:attrName>style.rotation</p:attrName>
                                        </p:attrNameLst>
                                      </p:cBhvr>
                                      <p:tavLst>
                                        <p:tav tm="0">
                                          <p:val>
                                            <p:fltVal val="360"/>
                                          </p:val>
                                        </p:tav>
                                        <p:tav tm="100000">
                                          <p:val>
                                            <p:fltVal val="0"/>
                                          </p:val>
                                        </p:tav>
                                      </p:tavLst>
                                    </p:anim>
                                    <p:animEffect transition="in" filter="fade">
                                      <p:cBhvr>
                                        <p:cTn id="43" dur="500"/>
                                        <p:tgtEl>
                                          <p:spTgt spid="35847"/>
                                        </p:tgtEl>
                                      </p:cBhvr>
                                    </p:animEffect>
                                  </p:childTnLst>
                                </p:cTn>
                              </p:par>
                            </p:childTnLst>
                          </p:cTn>
                        </p:par>
                      </p:childTnLst>
                    </p:cTn>
                  </p:par>
                  <p:par>
                    <p:cTn id="44" fill="hold">
                      <p:stCondLst>
                        <p:cond delay="indefinite"/>
                      </p:stCondLst>
                      <p:childTnLst>
                        <p:par>
                          <p:cTn id="45" fill="hold">
                            <p:stCondLst>
                              <p:cond delay="0"/>
                            </p:stCondLst>
                            <p:childTnLst>
                              <p:par>
                                <p:cTn id="46" presetID="49" presetClass="entr" presetSubtype="0" decel="100000" fill="hold" grpId="0" nodeType="clickEffect">
                                  <p:stCondLst>
                                    <p:cond delay="0"/>
                                  </p:stCondLst>
                                  <p:childTnLst>
                                    <p:set>
                                      <p:cBhvr>
                                        <p:cTn id="47" dur="1" fill="hold">
                                          <p:stCondLst>
                                            <p:cond delay="0"/>
                                          </p:stCondLst>
                                        </p:cTn>
                                        <p:tgtEl>
                                          <p:spTgt spid="35848"/>
                                        </p:tgtEl>
                                        <p:attrNameLst>
                                          <p:attrName>style.visibility</p:attrName>
                                        </p:attrNameLst>
                                      </p:cBhvr>
                                      <p:to>
                                        <p:strVal val="visible"/>
                                      </p:to>
                                    </p:set>
                                    <p:anim calcmode="lin" valueType="num">
                                      <p:cBhvr>
                                        <p:cTn id="48" dur="500" fill="hold"/>
                                        <p:tgtEl>
                                          <p:spTgt spid="35848"/>
                                        </p:tgtEl>
                                        <p:attrNameLst>
                                          <p:attrName>ppt_w</p:attrName>
                                        </p:attrNameLst>
                                      </p:cBhvr>
                                      <p:tavLst>
                                        <p:tav tm="0">
                                          <p:val>
                                            <p:fltVal val="0"/>
                                          </p:val>
                                        </p:tav>
                                        <p:tav tm="100000">
                                          <p:val>
                                            <p:strVal val="#ppt_w"/>
                                          </p:val>
                                        </p:tav>
                                      </p:tavLst>
                                    </p:anim>
                                    <p:anim calcmode="lin" valueType="num">
                                      <p:cBhvr>
                                        <p:cTn id="49" dur="500" fill="hold"/>
                                        <p:tgtEl>
                                          <p:spTgt spid="35848"/>
                                        </p:tgtEl>
                                        <p:attrNameLst>
                                          <p:attrName>ppt_h</p:attrName>
                                        </p:attrNameLst>
                                      </p:cBhvr>
                                      <p:tavLst>
                                        <p:tav tm="0">
                                          <p:val>
                                            <p:fltVal val="0"/>
                                          </p:val>
                                        </p:tav>
                                        <p:tav tm="100000">
                                          <p:val>
                                            <p:strVal val="#ppt_h"/>
                                          </p:val>
                                        </p:tav>
                                      </p:tavLst>
                                    </p:anim>
                                    <p:anim calcmode="lin" valueType="num">
                                      <p:cBhvr>
                                        <p:cTn id="50" dur="500" fill="hold"/>
                                        <p:tgtEl>
                                          <p:spTgt spid="35848"/>
                                        </p:tgtEl>
                                        <p:attrNameLst>
                                          <p:attrName>style.rotation</p:attrName>
                                        </p:attrNameLst>
                                      </p:cBhvr>
                                      <p:tavLst>
                                        <p:tav tm="0">
                                          <p:val>
                                            <p:fltVal val="360"/>
                                          </p:val>
                                        </p:tav>
                                        <p:tav tm="100000">
                                          <p:val>
                                            <p:fltVal val="0"/>
                                          </p:val>
                                        </p:tav>
                                      </p:tavLst>
                                    </p:anim>
                                    <p:animEffect transition="in" filter="fade">
                                      <p:cBhvr>
                                        <p:cTn id="51" dur="500"/>
                                        <p:tgtEl>
                                          <p:spTgt spid="35848"/>
                                        </p:tgtEl>
                                      </p:cBhvr>
                                    </p:animEffect>
                                  </p:childTnLst>
                                </p:cTn>
                              </p:par>
                            </p:childTnLst>
                          </p:cTn>
                        </p:par>
                      </p:childTnLst>
                    </p:cTn>
                  </p:par>
                  <p:par>
                    <p:cTn id="52" fill="hold">
                      <p:stCondLst>
                        <p:cond delay="indefinite"/>
                      </p:stCondLst>
                      <p:childTnLst>
                        <p:par>
                          <p:cTn id="53" fill="hold">
                            <p:stCondLst>
                              <p:cond delay="0"/>
                            </p:stCondLst>
                            <p:childTnLst>
                              <p:par>
                                <p:cTn id="54" presetID="8" presetClass="entr" presetSubtype="16" fill="hold" grpId="0" nodeType="clickEffect">
                                  <p:stCondLst>
                                    <p:cond delay="0"/>
                                  </p:stCondLst>
                                  <p:childTnLst>
                                    <p:set>
                                      <p:cBhvr>
                                        <p:cTn id="55" dur="1" fill="hold">
                                          <p:stCondLst>
                                            <p:cond delay="0"/>
                                          </p:stCondLst>
                                        </p:cTn>
                                        <p:tgtEl>
                                          <p:spTgt spid="35854"/>
                                        </p:tgtEl>
                                        <p:attrNameLst>
                                          <p:attrName>style.visibility</p:attrName>
                                        </p:attrNameLst>
                                      </p:cBhvr>
                                      <p:to>
                                        <p:strVal val="visible"/>
                                      </p:to>
                                    </p:set>
                                    <p:animEffect transition="in" filter="diamond(in)">
                                      <p:cBhvr>
                                        <p:cTn id="56" dur="2000"/>
                                        <p:tgtEl>
                                          <p:spTgt spid="35854"/>
                                        </p:tgtEl>
                                      </p:cBhvr>
                                    </p:animEffect>
                                  </p:childTnLst>
                                </p:cTn>
                              </p:par>
                            </p:childTnLst>
                          </p:cTn>
                        </p:par>
                      </p:childTnLst>
                    </p:cTn>
                  </p:par>
                  <p:par>
                    <p:cTn id="57" fill="hold">
                      <p:stCondLst>
                        <p:cond delay="indefinite"/>
                      </p:stCondLst>
                      <p:childTnLst>
                        <p:par>
                          <p:cTn id="58" fill="hold">
                            <p:stCondLst>
                              <p:cond delay="0"/>
                            </p:stCondLst>
                            <p:childTnLst>
                              <p:par>
                                <p:cTn id="59" presetID="49" presetClass="entr" presetSubtype="0" decel="100000" fill="hold" grpId="0" nodeType="clickEffect">
                                  <p:stCondLst>
                                    <p:cond delay="0"/>
                                  </p:stCondLst>
                                  <p:childTnLst>
                                    <p:set>
                                      <p:cBhvr>
                                        <p:cTn id="60" dur="1" fill="hold">
                                          <p:stCondLst>
                                            <p:cond delay="0"/>
                                          </p:stCondLst>
                                        </p:cTn>
                                        <p:tgtEl>
                                          <p:spTgt spid="35849"/>
                                        </p:tgtEl>
                                        <p:attrNameLst>
                                          <p:attrName>style.visibility</p:attrName>
                                        </p:attrNameLst>
                                      </p:cBhvr>
                                      <p:to>
                                        <p:strVal val="visible"/>
                                      </p:to>
                                    </p:set>
                                    <p:anim calcmode="lin" valueType="num">
                                      <p:cBhvr>
                                        <p:cTn id="61" dur="500" fill="hold"/>
                                        <p:tgtEl>
                                          <p:spTgt spid="35849"/>
                                        </p:tgtEl>
                                        <p:attrNameLst>
                                          <p:attrName>ppt_w</p:attrName>
                                        </p:attrNameLst>
                                      </p:cBhvr>
                                      <p:tavLst>
                                        <p:tav tm="0">
                                          <p:val>
                                            <p:fltVal val="0"/>
                                          </p:val>
                                        </p:tav>
                                        <p:tav tm="100000">
                                          <p:val>
                                            <p:strVal val="#ppt_w"/>
                                          </p:val>
                                        </p:tav>
                                      </p:tavLst>
                                    </p:anim>
                                    <p:anim calcmode="lin" valueType="num">
                                      <p:cBhvr>
                                        <p:cTn id="62" dur="500" fill="hold"/>
                                        <p:tgtEl>
                                          <p:spTgt spid="35849"/>
                                        </p:tgtEl>
                                        <p:attrNameLst>
                                          <p:attrName>ppt_h</p:attrName>
                                        </p:attrNameLst>
                                      </p:cBhvr>
                                      <p:tavLst>
                                        <p:tav tm="0">
                                          <p:val>
                                            <p:fltVal val="0"/>
                                          </p:val>
                                        </p:tav>
                                        <p:tav tm="100000">
                                          <p:val>
                                            <p:strVal val="#ppt_h"/>
                                          </p:val>
                                        </p:tav>
                                      </p:tavLst>
                                    </p:anim>
                                    <p:anim calcmode="lin" valueType="num">
                                      <p:cBhvr>
                                        <p:cTn id="63" dur="500" fill="hold"/>
                                        <p:tgtEl>
                                          <p:spTgt spid="35849"/>
                                        </p:tgtEl>
                                        <p:attrNameLst>
                                          <p:attrName>style.rotation</p:attrName>
                                        </p:attrNameLst>
                                      </p:cBhvr>
                                      <p:tavLst>
                                        <p:tav tm="0">
                                          <p:val>
                                            <p:fltVal val="360"/>
                                          </p:val>
                                        </p:tav>
                                        <p:tav tm="100000">
                                          <p:val>
                                            <p:fltVal val="0"/>
                                          </p:val>
                                        </p:tav>
                                      </p:tavLst>
                                    </p:anim>
                                    <p:animEffect transition="in" filter="fade">
                                      <p:cBhvr>
                                        <p:cTn id="64" dur="500"/>
                                        <p:tgtEl>
                                          <p:spTgt spid="35849"/>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35855"/>
                                        </p:tgtEl>
                                        <p:attrNameLst>
                                          <p:attrName>style.visibility</p:attrName>
                                        </p:attrNameLst>
                                      </p:cBhvr>
                                      <p:to>
                                        <p:strVal val="visible"/>
                                      </p:to>
                                    </p:set>
                                    <p:animEffect transition="in" filter="blinds(horizontal)">
                                      <p:cBhvr>
                                        <p:cTn id="69" dur="500"/>
                                        <p:tgtEl>
                                          <p:spTgt spid="35855"/>
                                        </p:tgtEl>
                                      </p:cBhvr>
                                    </p:animEffect>
                                  </p:childTnLst>
                                </p:cTn>
                              </p:par>
                            </p:childTnLst>
                          </p:cTn>
                        </p:par>
                      </p:childTnLst>
                    </p:cTn>
                  </p:par>
                  <p:par>
                    <p:cTn id="70" fill="hold">
                      <p:stCondLst>
                        <p:cond delay="indefinite"/>
                      </p:stCondLst>
                      <p:childTnLst>
                        <p:par>
                          <p:cTn id="71" fill="hold">
                            <p:stCondLst>
                              <p:cond delay="0"/>
                            </p:stCondLst>
                            <p:childTnLst>
                              <p:par>
                                <p:cTn id="72" presetID="49" presetClass="entr" presetSubtype="0" decel="100000" fill="hold" grpId="0" nodeType="clickEffect">
                                  <p:stCondLst>
                                    <p:cond delay="0"/>
                                  </p:stCondLst>
                                  <p:childTnLst>
                                    <p:set>
                                      <p:cBhvr>
                                        <p:cTn id="73" dur="1" fill="hold">
                                          <p:stCondLst>
                                            <p:cond delay="0"/>
                                          </p:stCondLst>
                                        </p:cTn>
                                        <p:tgtEl>
                                          <p:spTgt spid="35850"/>
                                        </p:tgtEl>
                                        <p:attrNameLst>
                                          <p:attrName>style.visibility</p:attrName>
                                        </p:attrNameLst>
                                      </p:cBhvr>
                                      <p:to>
                                        <p:strVal val="visible"/>
                                      </p:to>
                                    </p:set>
                                    <p:anim calcmode="lin" valueType="num">
                                      <p:cBhvr>
                                        <p:cTn id="74" dur="500" fill="hold"/>
                                        <p:tgtEl>
                                          <p:spTgt spid="35850"/>
                                        </p:tgtEl>
                                        <p:attrNameLst>
                                          <p:attrName>ppt_w</p:attrName>
                                        </p:attrNameLst>
                                      </p:cBhvr>
                                      <p:tavLst>
                                        <p:tav tm="0">
                                          <p:val>
                                            <p:fltVal val="0"/>
                                          </p:val>
                                        </p:tav>
                                        <p:tav tm="100000">
                                          <p:val>
                                            <p:strVal val="#ppt_w"/>
                                          </p:val>
                                        </p:tav>
                                      </p:tavLst>
                                    </p:anim>
                                    <p:anim calcmode="lin" valueType="num">
                                      <p:cBhvr>
                                        <p:cTn id="75" dur="500" fill="hold"/>
                                        <p:tgtEl>
                                          <p:spTgt spid="35850"/>
                                        </p:tgtEl>
                                        <p:attrNameLst>
                                          <p:attrName>ppt_h</p:attrName>
                                        </p:attrNameLst>
                                      </p:cBhvr>
                                      <p:tavLst>
                                        <p:tav tm="0">
                                          <p:val>
                                            <p:fltVal val="0"/>
                                          </p:val>
                                        </p:tav>
                                        <p:tav tm="100000">
                                          <p:val>
                                            <p:strVal val="#ppt_h"/>
                                          </p:val>
                                        </p:tav>
                                      </p:tavLst>
                                    </p:anim>
                                    <p:anim calcmode="lin" valueType="num">
                                      <p:cBhvr>
                                        <p:cTn id="76" dur="500" fill="hold"/>
                                        <p:tgtEl>
                                          <p:spTgt spid="35850"/>
                                        </p:tgtEl>
                                        <p:attrNameLst>
                                          <p:attrName>style.rotation</p:attrName>
                                        </p:attrNameLst>
                                      </p:cBhvr>
                                      <p:tavLst>
                                        <p:tav tm="0">
                                          <p:val>
                                            <p:fltVal val="360"/>
                                          </p:val>
                                        </p:tav>
                                        <p:tav tm="100000">
                                          <p:val>
                                            <p:fltVal val="0"/>
                                          </p:val>
                                        </p:tav>
                                      </p:tavLst>
                                    </p:anim>
                                    <p:animEffect transition="in" filter="fade">
                                      <p:cBhvr>
                                        <p:cTn id="77" dur="500"/>
                                        <p:tgtEl>
                                          <p:spTgt spid="35850"/>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35856"/>
                                        </p:tgtEl>
                                        <p:attrNameLst>
                                          <p:attrName>style.visibility</p:attrName>
                                        </p:attrNameLst>
                                      </p:cBhvr>
                                      <p:to>
                                        <p:strVal val="visible"/>
                                      </p:to>
                                    </p:set>
                                    <p:animEffect transition="in" filter="blinds(horizontal)">
                                      <p:cBhvr>
                                        <p:cTn id="82" dur="500"/>
                                        <p:tgtEl>
                                          <p:spTgt spid="35856"/>
                                        </p:tgtEl>
                                      </p:cBhvr>
                                    </p:animEffect>
                                  </p:childTnLst>
                                </p:cTn>
                              </p:par>
                            </p:childTnLst>
                          </p:cTn>
                        </p:par>
                      </p:childTnLst>
                    </p:cTn>
                  </p:par>
                  <p:par>
                    <p:cTn id="83" fill="hold">
                      <p:stCondLst>
                        <p:cond delay="indefinite"/>
                      </p:stCondLst>
                      <p:childTnLst>
                        <p:par>
                          <p:cTn id="84" fill="hold">
                            <p:stCondLst>
                              <p:cond delay="0"/>
                            </p:stCondLst>
                            <p:childTnLst>
                              <p:par>
                                <p:cTn id="85" presetID="49" presetClass="entr" presetSubtype="0" decel="100000" fill="hold" grpId="0" nodeType="clickEffect">
                                  <p:stCondLst>
                                    <p:cond delay="0"/>
                                  </p:stCondLst>
                                  <p:childTnLst>
                                    <p:set>
                                      <p:cBhvr>
                                        <p:cTn id="86" dur="1" fill="hold">
                                          <p:stCondLst>
                                            <p:cond delay="0"/>
                                          </p:stCondLst>
                                        </p:cTn>
                                        <p:tgtEl>
                                          <p:spTgt spid="35851"/>
                                        </p:tgtEl>
                                        <p:attrNameLst>
                                          <p:attrName>style.visibility</p:attrName>
                                        </p:attrNameLst>
                                      </p:cBhvr>
                                      <p:to>
                                        <p:strVal val="visible"/>
                                      </p:to>
                                    </p:set>
                                    <p:anim calcmode="lin" valueType="num">
                                      <p:cBhvr>
                                        <p:cTn id="87" dur="500" fill="hold"/>
                                        <p:tgtEl>
                                          <p:spTgt spid="35851"/>
                                        </p:tgtEl>
                                        <p:attrNameLst>
                                          <p:attrName>ppt_w</p:attrName>
                                        </p:attrNameLst>
                                      </p:cBhvr>
                                      <p:tavLst>
                                        <p:tav tm="0">
                                          <p:val>
                                            <p:fltVal val="0"/>
                                          </p:val>
                                        </p:tav>
                                        <p:tav tm="100000">
                                          <p:val>
                                            <p:strVal val="#ppt_w"/>
                                          </p:val>
                                        </p:tav>
                                      </p:tavLst>
                                    </p:anim>
                                    <p:anim calcmode="lin" valueType="num">
                                      <p:cBhvr>
                                        <p:cTn id="88" dur="500" fill="hold"/>
                                        <p:tgtEl>
                                          <p:spTgt spid="35851"/>
                                        </p:tgtEl>
                                        <p:attrNameLst>
                                          <p:attrName>ppt_h</p:attrName>
                                        </p:attrNameLst>
                                      </p:cBhvr>
                                      <p:tavLst>
                                        <p:tav tm="0">
                                          <p:val>
                                            <p:fltVal val="0"/>
                                          </p:val>
                                        </p:tav>
                                        <p:tav tm="100000">
                                          <p:val>
                                            <p:strVal val="#ppt_h"/>
                                          </p:val>
                                        </p:tav>
                                      </p:tavLst>
                                    </p:anim>
                                    <p:anim calcmode="lin" valueType="num">
                                      <p:cBhvr>
                                        <p:cTn id="89" dur="500" fill="hold"/>
                                        <p:tgtEl>
                                          <p:spTgt spid="35851"/>
                                        </p:tgtEl>
                                        <p:attrNameLst>
                                          <p:attrName>style.rotation</p:attrName>
                                        </p:attrNameLst>
                                      </p:cBhvr>
                                      <p:tavLst>
                                        <p:tav tm="0">
                                          <p:val>
                                            <p:fltVal val="360"/>
                                          </p:val>
                                        </p:tav>
                                        <p:tav tm="100000">
                                          <p:val>
                                            <p:fltVal val="0"/>
                                          </p:val>
                                        </p:tav>
                                      </p:tavLst>
                                    </p:anim>
                                    <p:animEffect transition="in" filter="fade">
                                      <p:cBhvr>
                                        <p:cTn id="90" dur="500"/>
                                        <p:tgtEl>
                                          <p:spTgt spid="35851"/>
                                        </p:tgtEl>
                                      </p:cBhvr>
                                    </p:animEffect>
                                  </p:childTnLst>
                                </p:cTn>
                              </p:par>
                            </p:childTnLst>
                          </p:cTn>
                        </p:par>
                      </p:childTnLst>
                    </p:cTn>
                  </p:par>
                  <p:par>
                    <p:cTn id="91" fill="hold">
                      <p:stCondLst>
                        <p:cond delay="indefinite"/>
                      </p:stCondLst>
                      <p:childTnLst>
                        <p:par>
                          <p:cTn id="92" fill="hold">
                            <p:stCondLst>
                              <p:cond delay="0"/>
                            </p:stCondLst>
                            <p:childTnLst>
                              <p:par>
                                <p:cTn id="93" presetID="3" presetClass="entr" presetSubtype="10" fill="hold" grpId="0" nodeType="clickEffect">
                                  <p:stCondLst>
                                    <p:cond delay="0"/>
                                  </p:stCondLst>
                                  <p:childTnLst>
                                    <p:set>
                                      <p:cBhvr>
                                        <p:cTn id="94" dur="1" fill="hold">
                                          <p:stCondLst>
                                            <p:cond delay="0"/>
                                          </p:stCondLst>
                                        </p:cTn>
                                        <p:tgtEl>
                                          <p:spTgt spid="35857"/>
                                        </p:tgtEl>
                                        <p:attrNameLst>
                                          <p:attrName>style.visibility</p:attrName>
                                        </p:attrNameLst>
                                      </p:cBhvr>
                                      <p:to>
                                        <p:strVal val="visible"/>
                                      </p:to>
                                    </p:set>
                                    <p:animEffect transition="in" filter="blinds(horizontal)">
                                      <p:cBhvr>
                                        <p:cTn id="95" dur="500"/>
                                        <p:tgtEl>
                                          <p:spTgt spid="35857"/>
                                        </p:tgtEl>
                                      </p:cBhvr>
                                    </p:animEffect>
                                  </p:childTnLst>
                                </p:cTn>
                              </p:par>
                            </p:childTnLst>
                          </p:cTn>
                        </p:par>
                      </p:childTnLst>
                    </p:cTn>
                  </p:par>
                  <p:par>
                    <p:cTn id="96" fill="hold">
                      <p:stCondLst>
                        <p:cond delay="indefinite"/>
                      </p:stCondLst>
                      <p:childTnLst>
                        <p:par>
                          <p:cTn id="97" fill="hold">
                            <p:stCondLst>
                              <p:cond delay="0"/>
                            </p:stCondLst>
                            <p:childTnLst>
                              <p:par>
                                <p:cTn id="98" presetID="49" presetClass="entr" presetSubtype="0" decel="100000" fill="hold" grpId="0" nodeType="clickEffect">
                                  <p:stCondLst>
                                    <p:cond delay="0"/>
                                  </p:stCondLst>
                                  <p:childTnLst>
                                    <p:set>
                                      <p:cBhvr>
                                        <p:cTn id="99" dur="1" fill="hold">
                                          <p:stCondLst>
                                            <p:cond delay="0"/>
                                          </p:stCondLst>
                                        </p:cTn>
                                        <p:tgtEl>
                                          <p:spTgt spid="35852"/>
                                        </p:tgtEl>
                                        <p:attrNameLst>
                                          <p:attrName>style.visibility</p:attrName>
                                        </p:attrNameLst>
                                      </p:cBhvr>
                                      <p:to>
                                        <p:strVal val="visible"/>
                                      </p:to>
                                    </p:set>
                                    <p:anim calcmode="lin" valueType="num">
                                      <p:cBhvr>
                                        <p:cTn id="100" dur="500" fill="hold"/>
                                        <p:tgtEl>
                                          <p:spTgt spid="35852"/>
                                        </p:tgtEl>
                                        <p:attrNameLst>
                                          <p:attrName>ppt_w</p:attrName>
                                        </p:attrNameLst>
                                      </p:cBhvr>
                                      <p:tavLst>
                                        <p:tav tm="0">
                                          <p:val>
                                            <p:fltVal val="0"/>
                                          </p:val>
                                        </p:tav>
                                        <p:tav tm="100000">
                                          <p:val>
                                            <p:strVal val="#ppt_w"/>
                                          </p:val>
                                        </p:tav>
                                      </p:tavLst>
                                    </p:anim>
                                    <p:anim calcmode="lin" valueType="num">
                                      <p:cBhvr>
                                        <p:cTn id="101" dur="500" fill="hold"/>
                                        <p:tgtEl>
                                          <p:spTgt spid="35852"/>
                                        </p:tgtEl>
                                        <p:attrNameLst>
                                          <p:attrName>ppt_h</p:attrName>
                                        </p:attrNameLst>
                                      </p:cBhvr>
                                      <p:tavLst>
                                        <p:tav tm="0">
                                          <p:val>
                                            <p:fltVal val="0"/>
                                          </p:val>
                                        </p:tav>
                                        <p:tav tm="100000">
                                          <p:val>
                                            <p:strVal val="#ppt_h"/>
                                          </p:val>
                                        </p:tav>
                                      </p:tavLst>
                                    </p:anim>
                                    <p:anim calcmode="lin" valueType="num">
                                      <p:cBhvr>
                                        <p:cTn id="102" dur="500" fill="hold"/>
                                        <p:tgtEl>
                                          <p:spTgt spid="35852"/>
                                        </p:tgtEl>
                                        <p:attrNameLst>
                                          <p:attrName>style.rotation</p:attrName>
                                        </p:attrNameLst>
                                      </p:cBhvr>
                                      <p:tavLst>
                                        <p:tav tm="0">
                                          <p:val>
                                            <p:fltVal val="360"/>
                                          </p:val>
                                        </p:tav>
                                        <p:tav tm="100000">
                                          <p:val>
                                            <p:fltVal val="0"/>
                                          </p:val>
                                        </p:tav>
                                      </p:tavLst>
                                    </p:anim>
                                    <p:animEffect transition="in" filter="fade">
                                      <p:cBhvr>
                                        <p:cTn id="103" dur="500"/>
                                        <p:tgtEl>
                                          <p:spTgt spid="35852"/>
                                        </p:tgtEl>
                                      </p:cBhvr>
                                    </p:animEffect>
                                  </p:childTnLst>
                                </p:cTn>
                              </p:par>
                            </p:childTnLst>
                          </p:cTn>
                        </p:par>
                      </p:childTnLst>
                    </p:cTn>
                  </p:par>
                  <p:par>
                    <p:cTn id="104" fill="hold">
                      <p:stCondLst>
                        <p:cond delay="indefinite"/>
                      </p:stCondLst>
                      <p:childTnLst>
                        <p:par>
                          <p:cTn id="105" fill="hold">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35858"/>
                                        </p:tgtEl>
                                        <p:attrNameLst>
                                          <p:attrName>style.visibility</p:attrName>
                                        </p:attrNameLst>
                                      </p:cBhvr>
                                      <p:to>
                                        <p:strVal val="visible"/>
                                      </p:to>
                                    </p:set>
                                    <p:animEffect transition="in" filter="blinds(horizontal)">
                                      <p:cBhvr>
                                        <p:cTn id="108" dur="500"/>
                                        <p:tgtEl>
                                          <p:spTgt spid="35858"/>
                                        </p:tgtEl>
                                      </p:cBhvr>
                                    </p:animEffect>
                                  </p:childTnLst>
                                </p:cTn>
                              </p:par>
                            </p:childTnLst>
                          </p:cTn>
                        </p:par>
                      </p:childTnLst>
                    </p:cTn>
                  </p:par>
                  <p:par>
                    <p:cTn id="109" fill="hold">
                      <p:stCondLst>
                        <p:cond delay="indefinite"/>
                      </p:stCondLst>
                      <p:childTnLst>
                        <p:par>
                          <p:cTn id="110" fill="hold">
                            <p:stCondLst>
                              <p:cond delay="0"/>
                            </p:stCondLst>
                            <p:childTnLst>
                              <p:par>
                                <p:cTn id="111" presetID="49" presetClass="entr" presetSubtype="0" decel="100000" fill="hold" grpId="0" nodeType="clickEffect">
                                  <p:stCondLst>
                                    <p:cond delay="0"/>
                                  </p:stCondLst>
                                  <p:childTnLst>
                                    <p:set>
                                      <p:cBhvr>
                                        <p:cTn id="112" dur="1" fill="hold">
                                          <p:stCondLst>
                                            <p:cond delay="0"/>
                                          </p:stCondLst>
                                        </p:cTn>
                                        <p:tgtEl>
                                          <p:spTgt spid="35853"/>
                                        </p:tgtEl>
                                        <p:attrNameLst>
                                          <p:attrName>style.visibility</p:attrName>
                                        </p:attrNameLst>
                                      </p:cBhvr>
                                      <p:to>
                                        <p:strVal val="visible"/>
                                      </p:to>
                                    </p:set>
                                    <p:anim calcmode="lin" valueType="num">
                                      <p:cBhvr>
                                        <p:cTn id="113" dur="500" fill="hold"/>
                                        <p:tgtEl>
                                          <p:spTgt spid="35853"/>
                                        </p:tgtEl>
                                        <p:attrNameLst>
                                          <p:attrName>ppt_w</p:attrName>
                                        </p:attrNameLst>
                                      </p:cBhvr>
                                      <p:tavLst>
                                        <p:tav tm="0">
                                          <p:val>
                                            <p:fltVal val="0"/>
                                          </p:val>
                                        </p:tav>
                                        <p:tav tm="100000">
                                          <p:val>
                                            <p:strVal val="#ppt_w"/>
                                          </p:val>
                                        </p:tav>
                                      </p:tavLst>
                                    </p:anim>
                                    <p:anim calcmode="lin" valueType="num">
                                      <p:cBhvr>
                                        <p:cTn id="114" dur="500" fill="hold"/>
                                        <p:tgtEl>
                                          <p:spTgt spid="35853"/>
                                        </p:tgtEl>
                                        <p:attrNameLst>
                                          <p:attrName>ppt_h</p:attrName>
                                        </p:attrNameLst>
                                      </p:cBhvr>
                                      <p:tavLst>
                                        <p:tav tm="0">
                                          <p:val>
                                            <p:fltVal val="0"/>
                                          </p:val>
                                        </p:tav>
                                        <p:tav tm="100000">
                                          <p:val>
                                            <p:strVal val="#ppt_h"/>
                                          </p:val>
                                        </p:tav>
                                      </p:tavLst>
                                    </p:anim>
                                    <p:anim calcmode="lin" valueType="num">
                                      <p:cBhvr>
                                        <p:cTn id="115" dur="500" fill="hold"/>
                                        <p:tgtEl>
                                          <p:spTgt spid="35853"/>
                                        </p:tgtEl>
                                        <p:attrNameLst>
                                          <p:attrName>style.rotation</p:attrName>
                                        </p:attrNameLst>
                                      </p:cBhvr>
                                      <p:tavLst>
                                        <p:tav tm="0">
                                          <p:val>
                                            <p:fltVal val="360"/>
                                          </p:val>
                                        </p:tav>
                                        <p:tav tm="100000">
                                          <p:val>
                                            <p:fltVal val="0"/>
                                          </p:val>
                                        </p:tav>
                                      </p:tavLst>
                                    </p:anim>
                                    <p:animEffect transition="in" filter="fade">
                                      <p:cBhvr>
                                        <p:cTn id="116" dur="500"/>
                                        <p:tgtEl>
                                          <p:spTgt spid="35853"/>
                                        </p:tgtEl>
                                      </p:cBhvr>
                                    </p:animEffect>
                                  </p:childTnLst>
                                </p:cTn>
                              </p:par>
                            </p:childTnLst>
                          </p:cTn>
                        </p:par>
                      </p:childTnLst>
                    </p:cTn>
                  </p:par>
                  <p:par>
                    <p:cTn id="117" fill="hold">
                      <p:stCondLst>
                        <p:cond delay="indefinite"/>
                      </p:stCondLst>
                      <p:childTnLst>
                        <p:par>
                          <p:cTn id="118" fill="hold">
                            <p:stCondLst>
                              <p:cond delay="0"/>
                            </p:stCondLst>
                            <p:childTnLst>
                              <p:par>
                                <p:cTn id="119" presetID="3" presetClass="entr" presetSubtype="10" fill="hold" grpId="0" nodeType="clickEffect">
                                  <p:stCondLst>
                                    <p:cond delay="0"/>
                                  </p:stCondLst>
                                  <p:childTnLst>
                                    <p:set>
                                      <p:cBhvr>
                                        <p:cTn id="120" dur="1" fill="hold">
                                          <p:stCondLst>
                                            <p:cond delay="0"/>
                                          </p:stCondLst>
                                        </p:cTn>
                                        <p:tgtEl>
                                          <p:spTgt spid="35859"/>
                                        </p:tgtEl>
                                        <p:attrNameLst>
                                          <p:attrName>style.visibility</p:attrName>
                                        </p:attrNameLst>
                                      </p:cBhvr>
                                      <p:to>
                                        <p:strVal val="visible"/>
                                      </p:to>
                                    </p:set>
                                    <p:animEffect transition="in" filter="blinds(horizontal)">
                                      <p:cBhvr>
                                        <p:cTn id="121" dur="500"/>
                                        <p:tgtEl>
                                          <p:spTgt spid="35859"/>
                                        </p:tgtEl>
                                      </p:cBhvr>
                                    </p:animEffect>
                                  </p:childTnLst>
                                </p:cTn>
                              </p:par>
                            </p:childTnLst>
                          </p:cTn>
                        </p:par>
                      </p:childTnLst>
                    </p:cTn>
                  </p:par>
                  <p:par>
                    <p:cTn id="122" fill="hold">
                      <p:stCondLst>
                        <p:cond delay="indefinite"/>
                      </p:stCondLst>
                      <p:childTnLst>
                        <p:par>
                          <p:cTn id="123" fill="hold">
                            <p:stCondLst>
                              <p:cond delay="0"/>
                            </p:stCondLst>
                            <p:childTnLst>
                              <p:par>
                                <p:cTn id="124" presetID="3" presetClass="entr" presetSubtype="10" fill="hold" grpId="0" nodeType="clickEffect">
                                  <p:stCondLst>
                                    <p:cond delay="0"/>
                                  </p:stCondLst>
                                  <p:childTnLst>
                                    <p:set>
                                      <p:cBhvr>
                                        <p:cTn id="125" dur="1" fill="hold">
                                          <p:stCondLst>
                                            <p:cond delay="0"/>
                                          </p:stCondLst>
                                        </p:cTn>
                                        <p:tgtEl>
                                          <p:spTgt spid="35860"/>
                                        </p:tgtEl>
                                        <p:attrNameLst>
                                          <p:attrName>style.visibility</p:attrName>
                                        </p:attrNameLst>
                                      </p:cBhvr>
                                      <p:to>
                                        <p:strVal val="visible"/>
                                      </p:to>
                                    </p:set>
                                    <p:animEffect transition="in" filter="blinds(horizontal)">
                                      <p:cBhvr>
                                        <p:cTn id="126" dur="500"/>
                                        <p:tgtEl>
                                          <p:spTgt spid="35860"/>
                                        </p:tgtEl>
                                      </p:cBhvr>
                                    </p:animEffect>
                                  </p:childTnLst>
                                </p:cTn>
                              </p:par>
                            </p:childTnLst>
                          </p:cTn>
                        </p:par>
                      </p:childTnLst>
                    </p:cTn>
                  </p:par>
                  <p:par>
                    <p:cTn id="127" fill="hold">
                      <p:stCondLst>
                        <p:cond delay="indefinite"/>
                      </p:stCondLst>
                      <p:childTnLst>
                        <p:par>
                          <p:cTn id="128" fill="hold">
                            <p:stCondLst>
                              <p:cond delay="0"/>
                            </p:stCondLst>
                            <p:childTnLst>
                              <p:par>
                                <p:cTn id="129" presetID="3" presetClass="entr" presetSubtype="10" fill="hold" grpId="0" nodeType="clickEffect">
                                  <p:stCondLst>
                                    <p:cond delay="0"/>
                                  </p:stCondLst>
                                  <p:childTnLst>
                                    <p:set>
                                      <p:cBhvr>
                                        <p:cTn id="130" dur="1" fill="hold">
                                          <p:stCondLst>
                                            <p:cond delay="0"/>
                                          </p:stCondLst>
                                        </p:cTn>
                                        <p:tgtEl>
                                          <p:spTgt spid="35861"/>
                                        </p:tgtEl>
                                        <p:attrNameLst>
                                          <p:attrName>style.visibility</p:attrName>
                                        </p:attrNameLst>
                                      </p:cBhvr>
                                      <p:to>
                                        <p:strVal val="visible"/>
                                      </p:to>
                                    </p:set>
                                    <p:animEffect transition="in" filter="blinds(horizontal)">
                                      <p:cBhvr>
                                        <p:cTn id="131" dur="500"/>
                                        <p:tgtEl>
                                          <p:spTgt spid="35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P spid="35845" grpId="0" animBg="1"/>
      <p:bldP spid="35846" grpId="0" animBg="1"/>
      <p:bldP spid="35847" grpId="0" animBg="1"/>
      <p:bldP spid="35848" grpId="0" animBg="1"/>
      <p:bldP spid="35849" grpId="0" animBg="1"/>
      <p:bldP spid="35850" grpId="0" animBg="1"/>
      <p:bldP spid="35851" grpId="0" animBg="1"/>
      <p:bldP spid="35852" grpId="0" animBg="1"/>
      <p:bldP spid="35853" grpId="0" animBg="1"/>
      <p:bldP spid="35854" grpId="0" animBg="1"/>
      <p:bldP spid="35855" grpId="0" animBg="1"/>
      <p:bldP spid="35856" grpId="0" animBg="1"/>
      <p:bldP spid="35857" grpId="0" animBg="1"/>
      <p:bldP spid="35858" grpId="0" animBg="1"/>
      <p:bldP spid="35859" grpId="0" animBg="1"/>
      <p:bldP spid="35860" grpId="0" animBg="1"/>
      <p:bldP spid="35861"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457200" y="1773238"/>
            <a:ext cx="8229600" cy="2735262"/>
          </a:xfrm>
        </p:spPr>
        <p:txBody>
          <a:bodyPr/>
          <a:lstStyle/>
          <a:p>
            <a:pPr algn="just" rtl="1"/>
            <a:r>
              <a:rPr lang="ar-SA" dirty="0" smtClean="0">
                <a:solidFill>
                  <a:srgbClr val="3333FF"/>
                </a:solidFill>
              </a:rPr>
              <a:t>ولكي يتحقق </a:t>
            </a:r>
            <a:r>
              <a:rPr lang="ar-SA" dirty="0" err="1" smtClean="0">
                <a:solidFill>
                  <a:srgbClr val="3333FF"/>
                </a:solidFill>
              </a:rPr>
              <a:t>للمنظ</a:t>
            </a:r>
            <a:r>
              <a:rPr lang="ar-DZ" dirty="0" smtClean="0">
                <a:solidFill>
                  <a:srgbClr val="3333FF"/>
                </a:solidFill>
              </a:rPr>
              <a:t>و</a:t>
            </a:r>
            <a:r>
              <a:rPr lang="ar-SA" dirty="0" err="1" smtClean="0">
                <a:solidFill>
                  <a:srgbClr val="3333FF"/>
                </a:solidFill>
              </a:rPr>
              <a:t>مة</a:t>
            </a:r>
            <a:r>
              <a:rPr lang="ar-SA" dirty="0" smtClean="0">
                <a:solidFill>
                  <a:srgbClr val="3333FF"/>
                </a:solidFill>
              </a:rPr>
              <a:t> الاستغلال الأمثل لمواردها يتطلب وجود موارد بشرية ذات كفاءات عالية بحكم أن المورد البشري هو المورد الوحيد القادر على خلق القيمة من خلال الأداء المتميز والمتولد عن المهارات والقدرات العالية.</a:t>
            </a:r>
            <a:endParaRPr lang="fr-FR" dirty="0" smtClean="0">
              <a:solidFill>
                <a:srgbClr val="3333FF"/>
              </a:solidFill>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p:cTn id="7" dur="5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7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2878138" y="2952750"/>
          <a:ext cx="4114800" cy="2762250"/>
        </p:xfrm>
        <a:graphic>
          <a:graphicData uri="http://schemas.openxmlformats.org/presentationml/2006/ole">
            <p:oleObj spid="_x0000_s2050" name="Clip" r:id="rId4" imgW="1450800" imgH="1258920" progId="">
              <p:embed/>
            </p:oleObj>
          </a:graphicData>
        </a:graphic>
      </p:graphicFrame>
      <p:sp useBgFill="1">
        <p:nvSpPr>
          <p:cNvPr id="2051" name="Rectangle 3"/>
          <p:cNvSpPr>
            <a:spLocks noChangeArrowheads="1"/>
          </p:cNvSpPr>
          <p:nvPr/>
        </p:nvSpPr>
        <p:spPr bwMode="auto">
          <a:xfrm>
            <a:off x="2214546" y="914400"/>
            <a:ext cx="4629176" cy="685800"/>
          </a:xfrm>
          <a:prstGeom prst="rect">
            <a:avLst/>
          </a:prstGeom>
          <a:ln w="9525">
            <a:noFill/>
            <a:miter lim="800000"/>
            <a:headEnd/>
            <a:tailEnd/>
          </a:ln>
        </p:spPr>
        <p:txBody>
          <a:bodyPr wrap="none" anchor="ctr"/>
          <a:lstStyle/>
          <a:p>
            <a:pPr algn="ctr"/>
            <a:r>
              <a:rPr lang="ar-DZ" altLang="en-GB" sz="4400" b="1" dirty="0">
                <a:solidFill>
                  <a:srgbClr val="000000"/>
                </a:solidFill>
              </a:rPr>
              <a:t>نرجو الاستفادة والفهم</a:t>
            </a:r>
            <a:endParaRPr lang="ar-SA" altLang="en-GB" sz="4400" b="1" dirty="0">
              <a:solidFill>
                <a:srgbClr val="000000"/>
              </a:solidFill>
            </a:endParaRPr>
          </a:p>
        </p:txBody>
      </p:sp>
      <p:sp useBgFill="1">
        <p:nvSpPr>
          <p:cNvPr id="2052" name="Rectangle 4"/>
          <p:cNvSpPr>
            <a:spLocks noChangeArrowheads="1"/>
          </p:cNvSpPr>
          <p:nvPr/>
        </p:nvSpPr>
        <p:spPr bwMode="auto">
          <a:xfrm>
            <a:off x="1690688" y="5805488"/>
            <a:ext cx="6553200" cy="647700"/>
          </a:xfrm>
          <a:prstGeom prst="rect">
            <a:avLst/>
          </a:prstGeom>
          <a:ln w="9525">
            <a:noFill/>
            <a:miter lim="800000"/>
            <a:headEnd/>
            <a:tailEnd/>
          </a:ln>
        </p:spPr>
        <p:txBody>
          <a:bodyPr wrap="none" anchor="ctr"/>
          <a:lstStyle/>
          <a:p>
            <a:pPr algn="ctr"/>
            <a:r>
              <a:rPr lang="ar-DZ" altLang="ar-SA" sz="4800" b="1" dirty="0">
                <a:solidFill>
                  <a:srgbClr val="000000"/>
                </a:solidFill>
                <a:ea typeface="MCS Taybah S_U normal."/>
                <a:cs typeface="MCS Taybah S_U normal."/>
              </a:rPr>
              <a:t>نهاية</a:t>
            </a:r>
            <a:endParaRPr lang="en-GB" altLang="ar-SA" sz="4800" b="1" dirty="0">
              <a:solidFill>
                <a:srgbClr val="000000"/>
              </a:solidFill>
              <a:ea typeface="MCS Taybah S_U normal."/>
              <a:cs typeface="MCS Taybah S_U normal."/>
            </a:endParaRPr>
          </a:p>
        </p:txBody>
      </p:sp>
      <p:sp>
        <p:nvSpPr>
          <p:cNvPr id="2053" name="Text Box 5"/>
          <p:cNvSpPr txBox="1">
            <a:spLocks noChangeArrowheads="1"/>
          </p:cNvSpPr>
          <p:nvPr/>
        </p:nvSpPr>
        <p:spPr bwMode="auto">
          <a:xfrm>
            <a:off x="2819400" y="381000"/>
            <a:ext cx="3962400" cy="646113"/>
          </a:xfrm>
          <a:prstGeom prst="rect">
            <a:avLst/>
          </a:prstGeom>
          <a:noFill/>
          <a:ln w="9525">
            <a:noFill/>
            <a:miter lim="800000"/>
            <a:headEnd/>
            <a:tailEnd/>
          </a:ln>
        </p:spPr>
        <p:txBody>
          <a:bodyPr>
            <a:spAutoFit/>
          </a:bodyPr>
          <a:lstStyle/>
          <a:p>
            <a:pPr algn="ctr">
              <a:spcBef>
                <a:spcPct val="50000"/>
              </a:spcBef>
            </a:pPr>
            <a:r>
              <a:rPr lang="ar-DZ" sz="3600" b="1" dirty="0">
                <a:solidFill>
                  <a:srgbClr val="E0F4FF"/>
                </a:solidFill>
                <a:ea typeface="MCS Jaly S_U adorn."/>
                <a:cs typeface="MCS Jaly S_U adorn."/>
              </a:rPr>
              <a:t>أسئلة ومناقشة تفضلوا </a:t>
            </a:r>
            <a:endParaRPr lang="ar-SA" sz="3600" b="1" dirty="0">
              <a:solidFill>
                <a:srgbClr val="E0F4FF"/>
              </a:solidFill>
              <a:ea typeface="MCS Jaly S_U adorn."/>
              <a:cs typeface="MCS Jaly S_U adorn."/>
            </a:endParaRPr>
          </a:p>
        </p:txBody>
      </p:sp>
      <p:pic>
        <p:nvPicPr>
          <p:cNvPr id="2054" name="Picture 6" descr="HNDSHAK3"/>
          <p:cNvPicPr>
            <a:picLocks noChangeAspect="1" noChangeArrowheads="1"/>
          </p:cNvPicPr>
          <p:nvPr/>
        </p:nvPicPr>
        <p:blipFill>
          <a:blip r:embed="rId5"/>
          <a:srcRect/>
          <a:stretch>
            <a:fillRect/>
          </a:stretch>
        </p:blipFill>
        <p:spPr bwMode="auto">
          <a:xfrm>
            <a:off x="2573338" y="1371600"/>
            <a:ext cx="5351462" cy="15319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strips(downLeft)">
                                      <p:cBhvr>
                                        <p:cTn id="7" dur="5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51"/>
                                        </p:tgtEl>
                                        <p:attrNameLst>
                                          <p:attrName>style.visibility</p:attrName>
                                        </p:attrNameLst>
                                      </p:cBhvr>
                                      <p:to>
                                        <p:strVal val="visible"/>
                                      </p:to>
                                    </p:set>
                                    <p:anim calcmode="lin" valueType="num">
                                      <p:cBhvr additive="base">
                                        <p:cTn id="12" dur="500" fill="hold"/>
                                        <p:tgtEl>
                                          <p:spTgt spid="2051"/>
                                        </p:tgtEl>
                                        <p:attrNameLst>
                                          <p:attrName>ppt_x</p:attrName>
                                        </p:attrNameLst>
                                      </p:cBhvr>
                                      <p:tavLst>
                                        <p:tav tm="0">
                                          <p:val>
                                            <p:strVal val="#ppt_x"/>
                                          </p:val>
                                        </p:tav>
                                        <p:tav tm="100000">
                                          <p:val>
                                            <p:strVal val="#ppt_x"/>
                                          </p:val>
                                        </p:tav>
                                      </p:tavLst>
                                    </p:anim>
                                    <p:anim calcmode="lin" valueType="num">
                                      <p:cBhvr additive="base">
                                        <p:cTn id="13"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9" presetClass="entr" presetSubtype="0" decel="100000" fill="hold" nodeType="clickEffect">
                                  <p:stCondLst>
                                    <p:cond delay="0"/>
                                  </p:stCondLst>
                                  <p:childTnLst>
                                    <p:set>
                                      <p:cBhvr>
                                        <p:cTn id="17" dur="1" fill="hold">
                                          <p:stCondLst>
                                            <p:cond delay="0"/>
                                          </p:stCondLst>
                                        </p:cTn>
                                        <p:tgtEl>
                                          <p:spTgt spid="2054"/>
                                        </p:tgtEl>
                                        <p:attrNameLst>
                                          <p:attrName>style.visibility</p:attrName>
                                        </p:attrNameLst>
                                      </p:cBhvr>
                                      <p:to>
                                        <p:strVal val="visible"/>
                                      </p:to>
                                    </p:set>
                                    <p:anim calcmode="lin" valueType="num">
                                      <p:cBhvr>
                                        <p:cTn id="18" dur="500" fill="hold"/>
                                        <p:tgtEl>
                                          <p:spTgt spid="2054"/>
                                        </p:tgtEl>
                                        <p:attrNameLst>
                                          <p:attrName>ppt_w</p:attrName>
                                        </p:attrNameLst>
                                      </p:cBhvr>
                                      <p:tavLst>
                                        <p:tav tm="0">
                                          <p:val>
                                            <p:fltVal val="0"/>
                                          </p:val>
                                        </p:tav>
                                        <p:tav tm="100000">
                                          <p:val>
                                            <p:strVal val="#ppt_w"/>
                                          </p:val>
                                        </p:tav>
                                      </p:tavLst>
                                    </p:anim>
                                    <p:anim calcmode="lin" valueType="num">
                                      <p:cBhvr>
                                        <p:cTn id="19" dur="500" fill="hold"/>
                                        <p:tgtEl>
                                          <p:spTgt spid="2054"/>
                                        </p:tgtEl>
                                        <p:attrNameLst>
                                          <p:attrName>ppt_h</p:attrName>
                                        </p:attrNameLst>
                                      </p:cBhvr>
                                      <p:tavLst>
                                        <p:tav tm="0">
                                          <p:val>
                                            <p:fltVal val="0"/>
                                          </p:val>
                                        </p:tav>
                                        <p:tav tm="100000">
                                          <p:val>
                                            <p:strVal val="#ppt_h"/>
                                          </p:val>
                                        </p:tav>
                                      </p:tavLst>
                                    </p:anim>
                                    <p:anim calcmode="lin" valueType="num">
                                      <p:cBhvr>
                                        <p:cTn id="20" dur="500" fill="hold"/>
                                        <p:tgtEl>
                                          <p:spTgt spid="2054"/>
                                        </p:tgtEl>
                                        <p:attrNameLst>
                                          <p:attrName>style.rotation</p:attrName>
                                        </p:attrNameLst>
                                      </p:cBhvr>
                                      <p:tavLst>
                                        <p:tav tm="0">
                                          <p:val>
                                            <p:fltVal val="360"/>
                                          </p:val>
                                        </p:tav>
                                        <p:tav tm="100000">
                                          <p:val>
                                            <p:fltVal val="0"/>
                                          </p:val>
                                        </p:tav>
                                      </p:tavLst>
                                    </p:anim>
                                    <p:animEffect transition="in" filter="fade">
                                      <p:cBhvr>
                                        <p:cTn id="21" dur="500"/>
                                        <p:tgtEl>
                                          <p:spTgt spid="2054"/>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6" fill="hold" nodeType="clickEffect">
                                  <p:stCondLst>
                                    <p:cond delay="0"/>
                                  </p:stCondLst>
                                  <p:childTnLst>
                                    <p:set>
                                      <p:cBhvr>
                                        <p:cTn id="25" dur="1" fill="hold">
                                          <p:stCondLst>
                                            <p:cond delay="0"/>
                                          </p:stCondLst>
                                        </p:cTn>
                                        <p:tgtEl>
                                          <p:spTgt spid="2050"/>
                                        </p:tgtEl>
                                        <p:attrNameLst>
                                          <p:attrName>style.visibility</p:attrName>
                                        </p:attrNameLst>
                                      </p:cBhvr>
                                      <p:to>
                                        <p:strVal val="visible"/>
                                      </p:to>
                                    </p:set>
                                    <p:animEffect transition="in" filter="barn(inHorizontal)">
                                      <p:cBhvr>
                                        <p:cTn id="26" dur="500"/>
                                        <p:tgtEl>
                                          <p:spTgt spid="2050"/>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2052"/>
                                        </p:tgtEl>
                                        <p:attrNameLst>
                                          <p:attrName>style.visibility</p:attrName>
                                        </p:attrNameLst>
                                      </p:cBhvr>
                                      <p:to>
                                        <p:strVal val="visible"/>
                                      </p:to>
                                    </p:set>
                                    <p:anim calcmode="lin" valueType="num">
                                      <p:cBhvr>
                                        <p:cTn id="31" dur="500" fill="hold"/>
                                        <p:tgtEl>
                                          <p:spTgt spid="2052"/>
                                        </p:tgtEl>
                                        <p:attrNameLst>
                                          <p:attrName>ppt_w</p:attrName>
                                        </p:attrNameLst>
                                      </p:cBhvr>
                                      <p:tavLst>
                                        <p:tav tm="0">
                                          <p:val>
                                            <p:fltVal val="0"/>
                                          </p:val>
                                        </p:tav>
                                        <p:tav tm="100000">
                                          <p:val>
                                            <p:strVal val="#ppt_w"/>
                                          </p:val>
                                        </p:tav>
                                      </p:tavLst>
                                    </p:anim>
                                    <p:anim calcmode="lin" valueType="num">
                                      <p:cBhvr>
                                        <p:cTn id="32" dur="500" fill="hold"/>
                                        <p:tgtEl>
                                          <p:spTgt spid="2052"/>
                                        </p:tgtEl>
                                        <p:attrNameLst>
                                          <p:attrName>ppt_h</p:attrName>
                                        </p:attrNameLst>
                                      </p:cBhvr>
                                      <p:tavLst>
                                        <p:tav tm="0">
                                          <p:val>
                                            <p:fltVal val="0"/>
                                          </p:val>
                                        </p:tav>
                                        <p:tav tm="100000">
                                          <p:val>
                                            <p:strVal val="#ppt_h"/>
                                          </p:val>
                                        </p:tav>
                                      </p:tavLst>
                                    </p:anim>
                                    <p:anim calcmode="lin" valueType="num">
                                      <p:cBhvr>
                                        <p:cTn id="33" dur="500" fill="hold"/>
                                        <p:tgtEl>
                                          <p:spTgt spid="2052"/>
                                        </p:tgtEl>
                                        <p:attrNameLst>
                                          <p:attrName>style.rotation</p:attrName>
                                        </p:attrNameLst>
                                      </p:cBhvr>
                                      <p:tavLst>
                                        <p:tav tm="0">
                                          <p:val>
                                            <p:fltVal val="360"/>
                                          </p:val>
                                        </p:tav>
                                        <p:tav tm="100000">
                                          <p:val>
                                            <p:fltVal val="0"/>
                                          </p:val>
                                        </p:tav>
                                      </p:tavLst>
                                    </p:anim>
                                    <p:animEffect transition="in" filter="fade">
                                      <p:cBhvr>
                                        <p:cTn id="34"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animBg="1"/>
      <p:bldP spid="2052" grpId="0" animBg="1"/>
      <p:bldP spid="2053" grpId="0"/>
    </p:bldLst>
  </p:timing>
</p:sld>
</file>

<file path=ppt/theme/theme1.xml><?xml version="1.0" encoding="utf-8"?>
<a:theme xmlns:a="http://schemas.openxmlformats.org/drawingml/2006/main" name="FireChess">
  <a:themeElements>
    <a:clrScheme name="">
      <a:dk1>
        <a:srgbClr val="000000"/>
      </a:dk1>
      <a:lt1>
        <a:srgbClr val="CC3300"/>
      </a:lt1>
      <a:dk2>
        <a:srgbClr val="000000"/>
      </a:dk2>
      <a:lt2>
        <a:srgbClr val="808080"/>
      </a:lt2>
      <a:accent1>
        <a:srgbClr val="00CC99"/>
      </a:accent1>
      <a:accent2>
        <a:srgbClr val="3333CC"/>
      </a:accent2>
      <a:accent3>
        <a:srgbClr val="E2ADAA"/>
      </a:accent3>
      <a:accent4>
        <a:srgbClr val="000000"/>
      </a:accent4>
      <a:accent5>
        <a:srgbClr val="AAE2CA"/>
      </a:accent5>
      <a:accent6>
        <a:srgbClr val="2D2DB9"/>
      </a:accent6>
      <a:hlink>
        <a:srgbClr val="CCCCFF"/>
      </a:hlink>
      <a:folHlink>
        <a:srgbClr val="B2B2B2"/>
      </a:folHlink>
    </a:clrScheme>
    <a:fontScheme name="FireChess">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reChess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FireChes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FireChess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FireChess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FireChes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FireChes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FireChes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سمة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سمة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1100</TotalTime>
  <Words>1513</Words>
  <Application>Microsoft Office PowerPoint</Application>
  <PresentationFormat>Affichage à l'écran (4:3)</PresentationFormat>
  <Paragraphs>236</Paragraphs>
  <Slides>35</Slides>
  <Notes>34</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35</vt:i4>
      </vt:variant>
    </vt:vector>
  </HeadingPairs>
  <TitlesOfParts>
    <vt:vector size="37" baseType="lpstr">
      <vt:lpstr>FireChess</vt:lpstr>
      <vt:lpstr>Clip</vt:lpstr>
      <vt:lpstr>Diapositive 1</vt:lpstr>
      <vt:lpstr>Diapositive 2</vt:lpstr>
      <vt:lpstr>Diapositive 3</vt:lpstr>
      <vt:lpstr>Diapositive 4</vt:lpstr>
      <vt:lpstr>Diapositive 5</vt:lpstr>
      <vt:lpstr> تطور كفاءات التكوين</vt:lpstr>
      <vt:lpstr>Diapositive 7</vt:lpstr>
      <vt:lpstr>Diapositive 8</vt:lpstr>
      <vt:lpstr>Diapositive 9</vt:lpstr>
      <vt:lpstr>Diapositive 10</vt:lpstr>
      <vt:lpstr>Diapositive 11</vt:lpstr>
      <vt:lpstr>العملية التكوينية</vt:lpstr>
      <vt:lpstr>Diapositive 13</vt:lpstr>
      <vt:lpstr>Diapositive 14</vt:lpstr>
      <vt:lpstr>Diapositive 15</vt:lpstr>
      <vt:lpstr>Diapositive 16</vt:lpstr>
      <vt:lpstr>Diapositive 17</vt:lpstr>
      <vt:lpstr>Diapositive 18</vt:lpstr>
      <vt:lpstr>تحديد الاحتياجات التكوينية</vt:lpstr>
      <vt:lpstr>Diapositive 20</vt:lpstr>
      <vt:lpstr>Diapositive 21</vt:lpstr>
      <vt:lpstr>Diapositive 22</vt:lpstr>
      <vt:lpstr>Diapositive 23</vt:lpstr>
      <vt:lpstr>Diapositive 24</vt:lpstr>
      <vt:lpstr>Diapositive 25</vt:lpstr>
      <vt:lpstr>التدريب</vt:lpstr>
      <vt:lpstr>ثانيا:أهمية التدريب.</vt:lpstr>
      <vt:lpstr>Diapositive 28</vt:lpstr>
      <vt:lpstr>لكون أن التدريب يعمل على رفع القدرات والمهارات المختلفة للأفراد، وتمكينهم من إنجاز أعمالهم بكفاءة وفعالية، وبذلك يساهم التدريب في رفع معنويات الأفراد،</vt:lpstr>
      <vt:lpstr>5. المساهمة في استمرارية : إن تدريب الأفراد وتمكينهم من أداء مهامهم، يساهم في إعداد وتكوين مهارات وقدرات كافية لمواجهة التغيرات في حجم ونوعية العمل .</vt:lpstr>
      <vt:lpstr>يؤدي التدريب المستمر عبر الحياة المهنية للفرد إلى مساعدته على تفهم التطورات والتغيرات العلمية والتكنولوجية وضرورة مسايرتها ومواكبتها، حيث أن تدريب الأفراد على مختلف التقنيات والفنيات الجديدة المتعلقة بالعمل يجعلهم أكثر استعدادا لقبول التغيير والتجديد. </vt:lpstr>
      <vt:lpstr>ثالثا:دوافع التدريب  ان للتدريب دوافع أو عوامل تفرض استعماله ويمكن توضيحها من خلال الجدول التالي: </vt:lpstr>
      <vt:lpstr>والشكل التالي يلخص لنا أهم مراحل التدريب: </vt:lpstr>
      <vt:lpstr>Diapositive 34</vt:lpstr>
      <vt:lpstr>Diapositive 35</vt:lpstr>
    </vt:vector>
  </TitlesOfParts>
  <Company>ZUAIR &amp; CO.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تصميم البرامج التدريبية</dc:title>
  <dc:creator>Waleed Zuair</dc:creator>
  <cp:lastModifiedBy>SWEET</cp:lastModifiedBy>
  <cp:revision>168</cp:revision>
  <dcterms:created xsi:type="dcterms:W3CDTF">2002-09-05T06:07:00Z</dcterms:created>
  <dcterms:modified xsi:type="dcterms:W3CDTF">2014-05-14T20:51:01Z</dcterms:modified>
</cp:coreProperties>
</file>