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45662-D10C-43B7-A789-D278C78C2A09}" type="datetimeFigureOut">
              <a:rPr lang="fr-FR" smtClean="0"/>
              <a:t>25/04/2012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B12B6-A035-4123-96A2-B6128C5C8F85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B12B6-A035-4123-96A2-B6128C5C8F85}" type="slidenum">
              <a:rPr lang="fr-FR" smtClean="0"/>
              <a:t>7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7C0F-F025-415A-BEE7-2AFA93022CE4}" type="datetimeFigureOut">
              <a:rPr lang="fr-FR" smtClean="0"/>
              <a:pPr/>
              <a:t>25/04/2012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3D544-9338-4033-823B-BEB59D603C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DESTINEE DU PYRUVATE EN AEROBIOSE ET ANAEROBIOSE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Pyruvate  +   H+    +  CoA-SH    +   NAD+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Acétyl CoA     +     CO2      +     NADH, H+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9" name="Flèche vers le bas 8"/>
          <p:cNvSpPr/>
          <p:nvPr/>
        </p:nvSpPr>
        <p:spPr>
          <a:xfrm>
            <a:off x="3428992" y="2071678"/>
            <a:ext cx="312511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771530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3/ Régulation de la pyruvate déshydrogénase:</a:t>
            </a:r>
          </a:p>
          <a:p>
            <a:pPr>
              <a:buFontTx/>
              <a:buChar char="-"/>
            </a:pPr>
            <a:r>
              <a:rPr lang="fr-FR" dirty="0" smtClean="0"/>
              <a:t>A lieu sur la première enzyme du complexe multienzymatique: pyruvate déshydrogénase proprement dite </a:t>
            </a:r>
          </a:p>
          <a:p>
            <a:pPr>
              <a:buFontTx/>
              <a:buChar char="-"/>
            </a:pPr>
            <a:r>
              <a:rPr lang="fr-FR" dirty="0" smtClean="0"/>
              <a:t>Celle-ci subit aussi bien une régulation allostérique qu’une régulation par phosphorylation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a/ Régulation allostérique:</a:t>
            </a:r>
          </a:p>
          <a:p>
            <a:pPr>
              <a:buFontTx/>
              <a:buChar char="-"/>
            </a:pPr>
            <a:r>
              <a:rPr lang="fr-FR" dirty="0" smtClean="0"/>
              <a:t>L’ADP, le NAD+ et le CoA: activent la pyruvate déshydrogénase (par déficit énergétique dans la cellule)</a:t>
            </a:r>
          </a:p>
          <a:p>
            <a:pPr>
              <a:buFontTx/>
              <a:buChar char="-"/>
            </a:pPr>
            <a:r>
              <a:rPr lang="fr-FR" dirty="0" smtClean="0"/>
              <a:t>L’ATP, le NADH, H+ et l’acétyl CoA: inhibent la pyruvate déshydrogénase (bonne réserve énergétique dans la cellule)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 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b/ Régulation par phosphorylation:</a:t>
            </a:r>
          </a:p>
          <a:p>
            <a:pPr>
              <a:buNone/>
            </a:pPr>
            <a:r>
              <a:rPr lang="fr-FR" dirty="0" smtClean="0"/>
              <a:t>2 enzymes servent exclusivement à la régulation du complexe multienzymatique:</a:t>
            </a:r>
          </a:p>
          <a:p>
            <a:pPr>
              <a:buNone/>
            </a:pPr>
            <a:r>
              <a:rPr lang="fr-FR" dirty="0" smtClean="0"/>
              <a:t>- Une protéine kinase spécifique qui phosphoryle la pyruvate déshydrogénase</a:t>
            </a:r>
          </a:p>
          <a:p>
            <a:pPr>
              <a:buNone/>
            </a:pPr>
            <a:r>
              <a:rPr lang="fr-FR" dirty="0" smtClean="0"/>
              <a:t>- Une phosphatase spécifique qui déphosphoryle la pyruvate déshydrogénase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Si bonne réserve énergétique: il y a phosphorylation de la pyruvate déshydrogénase et donc inactivation du complexe </a:t>
            </a:r>
          </a:p>
          <a:p>
            <a:r>
              <a:rPr lang="fr-FR" dirty="0" smtClean="0"/>
              <a:t>En cas de forte concentration en pyruvate: il y a déphosphorylation de la pyruvate déshydrogénase et donc activation du complexe qui va dégrader le pyruvate pour produire de l’énergie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ANAEROBIE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Déficit en NAD+ dans le cytosol car la chaine respiratoire ne peut plus réoxyder le NADH,H+ </a:t>
            </a:r>
          </a:p>
          <a:p>
            <a:pPr>
              <a:buFontTx/>
              <a:buChar char="-"/>
            </a:pPr>
            <a:r>
              <a:rPr lang="fr-FR" dirty="0" smtClean="0"/>
              <a:t>Pour éviter l’arrêt de la glycolyse et la mort de la cellule, le NADH, H+ est régénéré en NAD+ grâce à la LDH avec formation de lactate </a:t>
            </a:r>
          </a:p>
          <a:p>
            <a:pPr>
              <a:buNone/>
            </a:pPr>
            <a:r>
              <a:rPr lang="en-US" dirty="0" smtClean="0"/>
              <a:t>Pyruvate </a:t>
            </a:r>
            <a:r>
              <a:rPr lang="en-US" dirty="0" smtClean="0"/>
              <a:t> +  NADH</a:t>
            </a:r>
            <a:r>
              <a:rPr lang="en-US" dirty="0" smtClean="0"/>
              <a:t>, H+     </a:t>
            </a:r>
            <a:r>
              <a:rPr lang="en-US" dirty="0" smtClean="0"/>
              <a:t>      Lactate   +  NAD</a:t>
            </a:r>
            <a:r>
              <a:rPr lang="en-US" dirty="0" smtClean="0"/>
              <a:t>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LDH                                                                                 </a:t>
            </a:r>
            <a:endParaRPr lang="fr-FR" dirty="0"/>
          </a:p>
        </p:txBody>
      </p:sp>
      <p:sp>
        <p:nvSpPr>
          <p:cNvPr id="6" name="Double flèche horizontale 5"/>
          <p:cNvSpPr/>
          <p:nvPr/>
        </p:nvSpPr>
        <p:spPr>
          <a:xfrm>
            <a:off x="4214810" y="4500570"/>
            <a:ext cx="100013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ANAEROBIE</a:t>
            </a:r>
            <a:endParaRPr lang="fr-FR" b="1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2124" y="1357298"/>
            <a:ext cx="837471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ANAEROBIE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 Les principaux producteurs de lactate sont: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Les érythrocytes (ne possèdent pas de mitochondries): la glycolyse anaérobie est la seule possibilité de produire de l’énergie (2ATP)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dirty="0" smtClean="0"/>
              <a:t>Les cellules musculaires : en cas d’effort musculaire important, il y a un déficit en oxygène dans le muscle (il n’y en a plus assez dans le sang pour répondre aux besoins des muscles)</a:t>
            </a:r>
          </a:p>
          <a:p>
            <a:pPr>
              <a:buNone/>
            </a:pPr>
            <a:r>
              <a:rPr lang="fr-FR" dirty="0" smtClean="0"/>
              <a:t>    La chaine respiratoire et le cycle du citrate ne fonctionnent plus de façon maximale, ce qui explique la conversion du pyruvate en lactate avec formation de NAD+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ANAEROBIE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- 5 isoenzymes de la LDH: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La LDH5 isoenzyme du muscle, catalyse la réduction rapide du pyruvate en lactate, même à faible concentration du pyruvate </a:t>
            </a:r>
          </a:p>
          <a:p>
            <a:pPr>
              <a:buNone/>
            </a:pPr>
            <a:r>
              <a:rPr lang="fr-FR" dirty="0" smtClean="0"/>
              <a:t>   Le foie utilise le lactate pour le transformer en pyruvate (grâce à la LDH5) qui suit la voie de la néoglucogénèse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 La LDH1 isoenzyme du cœur, est spécialisée dans l’oxydation rapide du lactate en pyruvate grâce à la richesse du cœur en oxygène. Le pyruvate est ensuite utilisé dans le métabolisme aérobie.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PLAN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I/ Introduction</a:t>
            </a:r>
          </a:p>
          <a:p>
            <a:pPr>
              <a:buNone/>
            </a:pPr>
            <a:r>
              <a:rPr lang="fr-FR" dirty="0" smtClean="0"/>
              <a:t>II/ Catabolisme aérobie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1/ Transport du pyruvate dans les mitochondries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2/ Oxydation du pyruvate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3/ Régulation de la pyruvate déshydrogénase</a:t>
            </a:r>
          </a:p>
          <a:p>
            <a:pPr>
              <a:buNone/>
            </a:pPr>
            <a:r>
              <a:rPr lang="fr-FR" dirty="0" smtClean="0"/>
              <a:t>III/ Catabolisme anaérobie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Deux possibilités de transformation pour le pyruvate:</a:t>
            </a:r>
          </a:p>
          <a:p>
            <a:r>
              <a:rPr lang="fr-FR" dirty="0" smtClean="0"/>
              <a:t>La dégradation aérobie en CO2 et H2O dans la mitochondrie</a:t>
            </a:r>
          </a:p>
          <a:p>
            <a:r>
              <a:rPr lang="fr-FR" dirty="0" smtClean="0"/>
              <a:t>La transformation anaérobie en lactate dans le cytoplasme</a:t>
            </a:r>
          </a:p>
          <a:p>
            <a:pPr>
              <a:buNone/>
            </a:pPr>
            <a:r>
              <a:rPr lang="fr-FR" dirty="0" smtClean="0"/>
              <a:t>-Le choix de la voie métabolique dépend de: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 la présence de mitochondries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quantité d’O2 disponible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Diverses réactions utilisent le NAD+mais deux réactions seulement en produisent significativement: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L’oxydation du NADH, H+ en NAD+ dans la mitochondrie au cours de la chaine respiratoire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La réduction du pyruvate en lactate dans le cytoplasme couplée à une oxydation du NADH, H+ en NAD+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b="1" dirty="0" smtClean="0">
                <a:solidFill>
                  <a:srgbClr val="FF0000"/>
                </a:solidFill>
              </a:rPr>
              <a:t>En présence d’O2: 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dirty="0" smtClean="0"/>
              <a:t>le </a:t>
            </a:r>
            <a:r>
              <a:rPr lang="fr-FR" dirty="0" smtClean="0"/>
              <a:t>NAD+ est régénéré dans la chaine respiratoire.</a:t>
            </a:r>
          </a:p>
          <a:p>
            <a:pPr>
              <a:buFontTx/>
              <a:buChar char="-"/>
            </a:pPr>
            <a:r>
              <a:rPr lang="fr-FR" dirty="0" smtClean="0"/>
              <a:t> Le pyruvate pénètre dans la mitochondrie où il est oxydé en acétyl-CoA grâce à la pyruvate déshydrogénase.</a:t>
            </a:r>
          </a:p>
          <a:p>
            <a:pPr>
              <a:buFontTx/>
              <a:buChar char="-"/>
            </a:pPr>
            <a:r>
              <a:rPr lang="fr-FR" dirty="0" smtClean="0"/>
              <a:t>Grâce au cycle de l’acide citrique (dans lequel s’engage l’acétyl-CoA) et à la chaine respiratoire, de grandes quantités d’ATP sont formées 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En absence d’O2 </a:t>
            </a:r>
            <a:r>
              <a:rPr lang="fr-FR" b="1" dirty="0" smtClean="0">
                <a:solidFill>
                  <a:srgbClr val="FF0000"/>
                </a:solidFill>
              </a:rPr>
              <a:t>intracellulaire:</a:t>
            </a:r>
          </a:p>
          <a:p>
            <a:pPr>
              <a:buNone/>
            </a:pPr>
            <a:r>
              <a:rPr lang="fr-FR" dirty="0" smtClean="0"/>
              <a:t>- Accumulation de NADH, H+ dans le cytosol par manque de régénération de NAD+ par la chaine respiratoire</a:t>
            </a:r>
          </a:p>
          <a:p>
            <a:pPr>
              <a:buNone/>
            </a:pPr>
            <a:r>
              <a:rPr lang="fr-FR" dirty="0" smtClean="0"/>
              <a:t>- La conséquence est l’arrêt de la glycolyse car le 3PGA n’est pas transformé en 1,3 biPglycérate (le NAD+ étant indispensable à la réaction)</a:t>
            </a:r>
          </a:p>
          <a:p>
            <a:pPr>
              <a:buNone/>
            </a:pPr>
            <a:r>
              <a:rPr lang="fr-FR" dirty="0" smtClean="0"/>
              <a:t>- Dans ce cas le pyruvate s’oriente vers la formation du lactate avec oxydation du NADH, H+ en NAD+ et la glycolyse peut alors continuer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1/ Transport du pyruvate dans les mitochondrie:</a:t>
            </a:r>
          </a:p>
          <a:p>
            <a:pPr>
              <a:buFontTx/>
              <a:buChar char="-"/>
            </a:pPr>
            <a:r>
              <a:rPr lang="fr-FR" dirty="0" smtClean="0"/>
              <a:t>Le pyruvate est transporté vers les mitochondries grâce à un transporteur spécifique qui apporte non seulement le pyruvate mais aussi des ions H+</a:t>
            </a:r>
          </a:p>
          <a:p>
            <a:pPr>
              <a:buFontTx/>
              <a:buChar char="-"/>
            </a:pPr>
            <a:r>
              <a:rPr lang="fr-FR" dirty="0" smtClean="0"/>
              <a:t>Ceci parce que l’acétyl CoA ne peut être formé que dans les mitochondries (pyruvate déshydrogénase intra mitochondriale)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C000"/>
                </a:solidFill>
              </a:rPr>
              <a:t>2/ Oxydation du pyruvate:</a:t>
            </a:r>
          </a:p>
          <a:p>
            <a:pPr>
              <a:buFontTx/>
              <a:buChar char="-"/>
            </a:pPr>
            <a:r>
              <a:rPr lang="fr-FR" dirty="0" smtClean="0"/>
              <a:t>Le pyruvate est transformé en acétyl CoA par décarboxylation oxydative </a:t>
            </a:r>
          </a:p>
          <a:p>
            <a:pPr>
              <a:buFontTx/>
              <a:buChar char="-"/>
            </a:pPr>
            <a:r>
              <a:rPr lang="fr-FR" dirty="0" smtClean="0"/>
              <a:t>Réaction irréversible catalysée par plusieurs enzymes regroupées en un complexe multienzymatique associé à la membrane mitochondriale interne: c’est le complexe de la pyruvate déshydrogénase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CATABOLISME AEROBIE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- Ce complexe est composé de 3 enzymes et de 5 coenzymes: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Pyruvate déshydrogénase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Dihydrolipoyl acétyltransférase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Dihydrolipoyl déshydrogénase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TPP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Acide lipoique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Coenzyme A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FADH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NADH</a:t>
            </a:r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861</Words>
  <Application>Microsoft Office PowerPoint</Application>
  <PresentationFormat>Affichage à l'écran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DESTINEE DU PYRUVATE EN AEROBIOSE ET ANAEROBIOSE</vt:lpstr>
      <vt:lpstr>PLAN</vt:lpstr>
      <vt:lpstr>INTRODUCTION</vt:lpstr>
      <vt:lpstr>INTRODUCTION</vt:lpstr>
      <vt:lpstr>CATABOLISME AEROBIE</vt:lpstr>
      <vt:lpstr>CATABOLISME AEROBIE  </vt:lpstr>
      <vt:lpstr>CATABOLISME AEROBIE</vt:lpstr>
      <vt:lpstr>CATABOLISME AEROBIE</vt:lpstr>
      <vt:lpstr>CATABOLISME AEROBIE</vt:lpstr>
      <vt:lpstr>CATABOLISME AEROBIE</vt:lpstr>
      <vt:lpstr>CATABOLISME AEROBIE</vt:lpstr>
      <vt:lpstr>CATABOLISME AEROBIE</vt:lpstr>
      <vt:lpstr>CATABOLISME AEROBIE </vt:lpstr>
      <vt:lpstr>CATABOLISME AEROBIE</vt:lpstr>
      <vt:lpstr>CATABOLISME ANAEROBIE</vt:lpstr>
      <vt:lpstr>CATABOLISME ANAEROBIE</vt:lpstr>
      <vt:lpstr>CATABOLISME ANAEROBIE</vt:lpstr>
      <vt:lpstr>CATABOLISME ANAEROBIE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ency-education.com</dc:creator>
  <cp:lastModifiedBy>ms</cp:lastModifiedBy>
  <cp:revision>64</cp:revision>
  <dcterms:created xsi:type="dcterms:W3CDTF">2012-03-16T09:03:10Z</dcterms:created>
  <dcterms:modified xsi:type="dcterms:W3CDTF">2012-04-25T19:57:23Z</dcterms:modified>
</cp:coreProperties>
</file>